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10"/>
  </p:notesMasterIdLst>
  <p:handoutMasterIdLst>
    <p:handoutMasterId r:id="rId11"/>
  </p:handoutMasterIdLst>
  <p:sldIdLst>
    <p:sldId id="260" r:id="rId3"/>
    <p:sldId id="266" r:id="rId4"/>
    <p:sldId id="343" r:id="rId5"/>
    <p:sldId id="344" r:id="rId6"/>
    <p:sldId id="331" r:id="rId7"/>
    <p:sldId id="332" r:id="rId8"/>
    <p:sldId id="282"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F3F3F"/>
    <a:srgbClr val="00086C"/>
    <a:srgbClr val="B1CAFF"/>
    <a:srgbClr val="F47A2E"/>
    <a:srgbClr val="FFDF39"/>
    <a:srgbClr val="B9B9C8"/>
    <a:srgbClr val="009999"/>
    <a:srgbClr val="0066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62580-4862-434F-AB10-B51D07F23B47}" v="26" dt="2019-08-19T14:47:35.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75842" autoAdjust="0"/>
  </p:normalViewPr>
  <p:slideViewPr>
    <p:cSldViewPr snapToGrid="0">
      <p:cViewPr varScale="1">
        <p:scale>
          <a:sx n="61" d="100"/>
          <a:sy n="61" d="100"/>
        </p:scale>
        <p:origin x="710" y="58"/>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49"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Wendy@DWR" userId="S::wendy.wang@water.ca.gov::b0e50fcf-eae2-4b1a-8ce7-5f9d1da471ee" providerId="AD" clId="Web-{AFAD9D6A-5C23-40CA-866C-E2D7692B19B0}"/>
    <pc:docChg chg="modSld sldOrd">
      <pc:chgData name="Wang, Wendy@DWR" userId="S::wendy.wang@water.ca.gov::b0e50fcf-eae2-4b1a-8ce7-5f9d1da471ee" providerId="AD" clId="Web-{AFAD9D6A-5C23-40CA-866C-E2D7692B19B0}" dt="2019-08-11T17:38:46.402" v="11"/>
      <pc:docMkLst>
        <pc:docMk/>
      </pc:docMkLst>
      <pc:sldChg chg="modNotes">
        <pc:chgData name="Wang, Wendy@DWR" userId="S::wendy.wang@water.ca.gov::b0e50fcf-eae2-4b1a-8ce7-5f9d1da471ee" providerId="AD" clId="Web-{AFAD9D6A-5C23-40CA-866C-E2D7692B19B0}" dt="2019-08-11T17:38:46.402" v="11"/>
        <pc:sldMkLst>
          <pc:docMk/>
          <pc:sldMk cId="4200397146" sldId="302"/>
        </pc:sldMkLst>
      </pc:sldChg>
    </pc:docChg>
  </pc:docChgLst>
  <pc:docChgLst>
    <pc:chgData name="Wang, Wendy@DWR" userId="S::wendy.wang@water.ca.gov::b0e50fcf-eae2-4b1a-8ce7-5f9d1da471ee" providerId="AD" clId="Web-{C461032B-00CC-4F70-9D2E-999FB86CAB28}"/>
    <pc:docChg chg="addSld modSld sldOrd">
      <pc:chgData name="Wang, Wendy@DWR" userId="S::wendy.wang@water.ca.gov::b0e50fcf-eae2-4b1a-8ce7-5f9d1da471ee" providerId="AD" clId="Web-{C461032B-00CC-4F70-9D2E-999FB86CAB28}" dt="2019-08-12T18:28:40.455" v="122"/>
      <pc:docMkLst>
        <pc:docMk/>
      </pc:docMkLst>
    </pc:docChg>
  </pc:docChgLst>
  <pc:docChgLst>
    <pc:chgData name="Wang, Wendy@DWR" userId="S::wendy.wang@water.ca.gov::b0e50fcf-eae2-4b1a-8ce7-5f9d1da471ee" providerId="AD" clId="Web-{2ED17E5B-D4DA-4551-A9C7-7AF88C68F2D7}"/>
    <pc:docChg chg="modSld sldOrd">
      <pc:chgData name="Wang, Wendy@DWR" userId="S::wendy.wang@water.ca.gov::b0e50fcf-eae2-4b1a-8ce7-5f9d1da471ee" providerId="AD" clId="Web-{2ED17E5B-D4DA-4551-A9C7-7AF88C68F2D7}" dt="2019-08-11T17:34:59.916" v="32"/>
      <pc:docMkLst>
        <pc:docMk/>
      </pc:docMkLst>
      <pc:sldChg chg="modNotes">
        <pc:chgData name="Wang, Wendy@DWR" userId="S::wendy.wang@water.ca.gov::b0e50fcf-eae2-4b1a-8ce7-5f9d1da471ee" providerId="AD" clId="Web-{2ED17E5B-D4DA-4551-A9C7-7AF88C68F2D7}" dt="2019-08-11T17:32:49.457" v="18"/>
        <pc:sldMkLst>
          <pc:docMk/>
          <pc:sldMk cId="1382747310" sldId="277"/>
        </pc:sldMkLst>
      </pc:sldChg>
      <pc:sldChg chg="ord">
        <pc:chgData name="Wang, Wendy@DWR" userId="S::wendy.wang@water.ca.gov::b0e50fcf-eae2-4b1a-8ce7-5f9d1da471ee" providerId="AD" clId="Web-{2ED17E5B-D4DA-4551-A9C7-7AF88C68F2D7}" dt="2019-08-11T17:34:26.504" v="28"/>
        <pc:sldMkLst>
          <pc:docMk/>
          <pc:sldMk cId="626237864" sldId="297"/>
        </pc:sldMkLst>
      </pc:sldChg>
      <pc:sldChg chg="ord">
        <pc:chgData name="Wang, Wendy@DWR" userId="S::wendy.wang@water.ca.gov::b0e50fcf-eae2-4b1a-8ce7-5f9d1da471ee" providerId="AD" clId="Web-{2ED17E5B-D4DA-4551-A9C7-7AF88C68F2D7}" dt="2019-08-11T17:34:49.630" v="31"/>
        <pc:sldMkLst>
          <pc:docMk/>
          <pc:sldMk cId="3284727567" sldId="299"/>
        </pc:sldMkLst>
      </pc:sldChg>
      <pc:sldChg chg="ord">
        <pc:chgData name="Wang, Wendy@DWR" userId="S::wendy.wang@water.ca.gov::b0e50fcf-eae2-4b1a-8ce7-5f9d1da471ee" providerId="AD" clId="Web-{2ED17E5B-D4DA-4551-A9C7-7AF88C68F2D7}" dt="2019-08-11T17:34:19.067" v="27"/>
        <pc:sldMkLst>
          <pc:docMk/>
          <pc:sldMk cId="695693826" sldId="301"/>
        </pc:sldMkLst>
      </pc:sldChg>
    </pc:docChg>
  </pc:docChgLst>
  <pc:docChgLst>
    <pc:chgData name="Wang, Wendy@DWR" userId="S::wendy.wang@water.ca.gov::b0e50fcf-eae2-4b1a-8ce7-5f9d1da471ee" providerId="AD" clId="Web-{1F677443-5ACE-488B-86B8-0A0D70FE1E84}"/>
    <pc:docChg chg="modSld">
      <pc:chgData name="Wang, Wendy@DWR" userId="S::wendy.wang@water.ca.gov::b0e50fcf-eae2-4b1a-8ce7-5f9d1da471ee" providerId="AD" clId="Web-{1F677443-5ACE-488B-86B8-0A0D70FE1E84}" dt="2019-08-12T17:04:09.915" v="99" actId="20577"/>
      <pc:docMkLst>
        <pc:docMk/>
      </pc:docMkLst>
    </pc:docChg>
  </pc:docChgLst>
  <pc:docChgLst>
    <pc:chgData name="Williams, Christopher@DWR" userId="61eb5913-d604-4f35-80c5-94af39bb2827" providerId="ADAL" clId="{B4F62826-1071-462A-9C77-1BB12595C931}"/>
    <pc:docChg chg="undo custSel modSld">
      <pc:chgData name="Williams, Christopher@DWR" userId="61eb5913-d604-4f35-80c5-94af39bb2827" providerId="ADAL" clId="{B4F62826-1071-462A-9C77-1BB12595C931}" dt="2019-08-13T19:44:54.241" v="1703" actId="26606"/>
      <pc:docMkLst>
        <pc:docMk/>
      </pc:docMkLst>
      <pc:sldChg chg="addSp delSp modSp mod setBg setClrOvrMap">
        <pc:chgData name="Williams, Christopher@DWR" userId="61eb5913-d604-4f35-80c5-94af39bb2827" providerId="ADAL" clId="{B4F62826-1071-462A-9C77-1BB12595C931}" dt="2019-08-13T19:44:54.241" v="1703" actId="26606"/>
        <pc:sldMkLst>
          <pc:docMk/>
          <pc:sldMk cId="4212320309" sldId="290"/>
        </pc:sldMkLst>
        <pc:spChg chg="mod">
          <ac:chgData name="Williams, Christopher@DWR" userId="61eb5913-d604-4f35-80c5-94af39bb2827" providerId="ADAL" clId="{B4F62826-1071-462A-9C77-1BB12595C931}" dt="2019-08-13T19:44:54.241" v="1703" actId="26606"/>
          <ac:spMkLst>
            <pc:docMk/>
            <pc:sldMk cId="4212320309" sldId="290"/>
            <ac:spMk id="2" creationId="{EF5309C6-85FA-4F4F-A728-C631B82FB5B5}"/>
          </ac:spMkLst>
        </pc:spChg>
        <pc:spChg chg="mod">
          <ac:chgData name="Williams, Christopher@DWR" userId="61eb5913-d604-4f35-80c5-94af39bb2827" providerId="ADAL" clId="{B4F62826-1071-462A-9C77-1BB12595C931}" dt="2019-08-13T19:44:54.241" v="1703" actId="26606"/>
          <ac:spMkLst>
            <pc:docMk/>
            <pc:sldMk cId="4212320309" sldId="290"/>
            <ac:spMk id="3" creationId="{50D47660-2EB9-4208-BEB1-532F44523CAE}"/>
          </ac:spMkLst>
        </pc:spChg>
        <pc:spChg chg="mod">
          <ac:chgData name="Williams, Christopher@DWR" userId="61eb5913-d604-4f35-80c5-94af39bb2827" providerId="ADAL" clId="{B4F62826-1071-462A-9C77-1BB12595C931}" dt="2019-08-13T19:44:54.241" v="1703" actId="26606"/>
          <ac:spMkLst>
            <pc:docMk/>
            <pc:sldMk cId="4212320309" sldId="290"/>
            <ac:spMk id="5" creationId="{BE3713E4-5D76-4365-BE6B-4ABAF538F6B2}"/>
          </ac:spMkLst>
        </pc:spChg>
        <pc:spChg chg="del">
          <ac:chgData name="Williams, Christopher@DWR" userId="61eb5913-d604-4f35-80c5-94af39bb2827" providerId="ADAL" clId="{B4F62826-1071-462A-9C77-1BB12595C931}" dt="2019-08-13T19:44:54.241" v="1703" actId="26606"/>
          <ac:spMkLst>
            <pc:docMk/>
            <pc:sldMk cId="4212320309" sldId="290"/>
            <ac:spMk id="21" creationId="{B6C29DB0-17E9-42FF-986E-0B7F493F4D24}"/>
          </ac:spMkLst>
        </pc:spChg>
        <pc:spChg chg="del">
          <ac:chgData name="Williams, Christopher@DWR" userId="61eb5913-d604-4f35-80c5-94af39bb2827" providerId="ADAL" clId="{B4F62826-1071-462A-9C77-1BB12595C931}" dt="2019-08-13T19:44:54.241" v="1703" actId="26606"/>
          <ac:spMkLst>
            <pc:docMk/>
            <pc:sldMk cId="4212320309" sldId="290"/>
            <ac:spMk id="23" creationId="{115AD956-A5B6-4760-B8B2-11E2DF6B0212}"/>
          </ac:spMkLst>
        </pc:spChg>
        <pc:spChg chg="add">
          <ac:chgData name="Williams, Christopher@DWR" userId="61eb5913-d604-4f35-80c5-94af39bb2827" providerId="ADAL" clId="{B4F62826-1071-462A-9C77-1BB12595C931}" dt="2019-08-13T19:44:54.241" v="1703" actId="26606"/>
          <ac:spMkLst>
            <pc:docMk/>
            <pc:sldMk cId="4212320309" sldId="290"/>
            <ac:spMk id="28" creationId="{179F7551-E956-43CB-8F36-268A5DA443BE}"/>
          </ac:spMkLst>
        </pc:spChg>
        <pc:spChg chg="add">
          <ac:chgData name="Williams, Christopher@DWR" userId="61eb5913-d604-4f35-80c5-94af39bb2827" providerId="ADAL" clId="{B4F62826-1071-462A-9C77-1BB12595C931}" dt="2019-08-13T19:44:54.241" v="1703" actId="26606"/>
          <ac:spMkLst>
            <pc:docMk/>
            <pc:sldMk cId="4212320309" sldId="290"/>
            <ac:spMk id="30" creationId="{41A48365-B48D-490D-A7DE-D85CC9AD2FD7}"/>
          </ac:spMkLst>
        </pc:spChg>
        <pc:spChg chg="add">
          <ac:chgData name="Williams, Christopher@DWR" userId="61eb5913-d604-4f35-80c5-94af39bb2827" providerId="ADAL" clId="{B4F62826-1071-462A-9C77-1BB12595C931}" dt="2019-08-13T19:44:54.241" v="1703" actId="26606"/>
          <ac:spMkLst>
            <pc:docMk/>
            <pc:sldMk cId="4212320309" sldId="290"/>
            <ac:spMk id="32" creationId="{521F05AC-2996-48A9-9B40-1A0FC53D769B}"/>
          </ac:spMkLst>
        </pc:spChg>
        <pc:picChg chg="mod ord">
          <ac:chgData name="Williams, Christopher@DWR" userId="61eb5913-d604-4f35-80c5-94af39bb2827" providerId="ADAL" clId="{B4F62826-1071-462A-9C77-1BB12595C931}" dt="2019-08-13T19:44:54.241" v="1703" actId="26606"/>
          <ac:picMkLst>
            <pc:docMk/>
            <pc:sldMk cId="4212320309" sldId="290"/>
            <ac:picMk id="4" creationId="{3FE4980F-A408-43A8-8EED-ED6294BB8F9C}"/>
          </ac:picMkLst>
        </pc:picChg>
      </pc:sldChg>
      <pc:sldChg chg="modSp">
        <pc:chgData name="Williams, Christopher@DWR" userId="61eb5913-d604-4f35-80c5-94af39bb2827" providerId="ADAL" clId="{B4F62826-1071-462A-9C77-1BB12595C931}" dt="2019-08-13T19:30:57.756" v="1027" actId="20577"/>
        <pc:sldMkLst>
          <pc:docMk/>
          <pc:sldMk cId="626237864" sldId="297"/>
        </pc:sldMkLst>
        <pc:spChg chg="mod">
          <ac:chgData name="Williams, Christopher@DWR" userId="61eb5913-d604-4f35-80c5-94af39bb2827" providerId="ADAL" clId="{B4F62826-1071-462A-9C77-1BB12595C931}" dt="2019-08-13T19:30:57.756" v="1027" actId="20577"/>
          <ac:spMkLst>
            <pc:docMk/>
            <pc:sldMk cId="626237864" sldId="297"/>
            <ac:spMk id="3" creationId="{DA288C25-095D-4F63-A112-7F0ADA560C35}"/>
          </ac:spMkLst>
        </pc:spChg>
      </pc:sldChg>
      <pc:sldChg chg="modSp modNotesTx">
        <pc:chgData name="Williams, Christopher@DWR" userId="61eb5913-d604-4f35-80c5-94af39bb2827" providerId="ADAL" clId="{B4F62826-1071-462A-9C77-1BB12595C931}" dt="2019-08-13T19:38:31.840" v="1355" actId="20577"/>
        <pc:sldMkLst>
          <pc:docMk/>
          <pc:sldMk cId="695693826" sldId="301"/>
        </pc:sldMkLst>
        <pc:graphicFrameChg chg="mod">
          <ac:chgData name="Williams, Christopher@DWR" userId="61eb5913-d604-4f35-80c5-94af39bb2827" providerId="ADAL" clId="{B4F62826-1071-462A-9C77-1BB12595C931}" dt="2019-08-13T19:38:31.840" v="1355" actId="20577"/>
          <ac:graphicFrameMkLst>
            <pc:docMk/>
            <pc:sldMk cId="695693826" sldId="301"/>
            <ac:graphicFrameMk id="12" creationId="{612D4D1F-40C7-4928-AADB-75D324C9B13B}"/>
          </ac:graphicFrameMkLst>
        </pc:graphicFrameChg>
      </pc:sldChg>
      <pc:sldChg chg="addSp delSp modSp mod setBg setClrOvrMap">
        <pc:chgData name="Williams, Christopher@DWR" userId="61eb5913-d604-4f35-80c5-94af39bb2827" providerId="ADAL" clId="{B4F62826-1071-462A-9C77-1BB12595C931}" dt="2019-08-13T19:44:01.683" v="1702" actId="20577"/>
        <pc:sldMkLst>
          <pc:docMk/>
          <pc:sldMk cId="571084469" sldId="314"/>
        </pc:sldMkLst>
        <pc:spChg chg="mod">
          <ac:chgData name="Williams, Christopher@DWR" userId="61eb5913-d604-4f35-80c5-94af39bb2827" providerId="ADAL" clId="{B4F62826-1071-462A-9C77-1BB12595C931}" dt="2019-08-13T16:44:26.159" v="8" actId="26606"/>
          <ac:spMkLst>
            <pc:docMk/>
            <pc:sldMk cId="571084469" sldId="314"/>
            <ac:spMk id="2" creationId="{BB42174A-AC35-4294-8E8C-24E1F41BF277}"/>
          </ac:spMkLst>
        </pc:spChg>
        <pc:spChg chg="add del mod">
          <ac:chgData name="Williams, Christopher@DWR" userId="61eb5913-d604-4f35-80c5-94af39bb2827" providerId="ADAL" clId="{B4F62826-1071-462A-9C77-1BB12595C931}" dt="2019-08-13T16:44:26.159" v="8" actId="26606"/>
          <ac:spMkLst>
            <pc:docMk/>
            <pc:sldMk cId="571084469" sldId="314"/>
            <ac:spMk id="3" creationId="{DA288C25-095D-4F63-A112-7F0ADA560C35}"/>
          </ac:spMkLst>
        </pc:spChg>
        <pc:spChg chg="mod">
          <ac:chgData name="Williams, Christopher@DWR" userId="61eb5913-d604-4f35-80c5-94af39bb2827" providerId="ADAL" clId="{B4F62826-1071-462A-9C77-1BB12595C931}" dt="2019-08-13T16:44:26.159" v="8" actId="26606"/>
          <ac:spMkLst>
            <pc:docMk/>
            <pc:sldMk cId="571084469" sldId="314"/>
            <ac:spMk id="5" creationId="{89A0576F-A4ED-43EB-82B9-7D1BF40286BE}"/>
          </ac:spMkLst>
        </pc:spChg>
        <pc:spChg chg="add del">
          <ac:chgData name="Williams, Christopher@DWR" userId="61eb5913-d604-4f35-80c5-94af39bb2827" providerId="ADAL" clId="{B4F62826-1071-462A-9C77-1BB12595C931}" dt="2019-08-13T16:44:22.134" v="1" actId="26606"/>
          <ac:spMkLst>
            <pc:docMk/>
            <pc:sldMk cId="571084469" sldId="314"/>
            <ac:spMk id="11" creationId="{23962611-DFD5-4092-AAFD-559E3DFCE2C9}"/>
          </ac:spMkLst>
        </pc:spChg>
        <pc:spChg chg="add del">
          <ac:chgData name="Williams, Christopher@DWR" userId="61eb5913-d604-4f35-80c5-94af39bb2827" providerId="ADAL" clId="{B4F62826-1071-462A-9C77-1BB12595C931}" dt="2019-08-13T16:44:23.368" v="3" actId="26606"/>
          <ac:spMkLst>
            <pc:docMk/>
            <pc:sldMk cId="571084469" sldId="314"/>
            <ac:spMk id="16" creationId="{3B854194-185D-494D-905C-7C7CB2E30F6E}"/>
          </ac:spMkLst>
        </pc:spChg>
        <pc:spChg chg="add del">
          <ac:chgData name="Williams, Christopher@DWR" userId="61eb5913-d604-4f35-80c5-94af39bb2827" providerId="ADAL" clId="{B4F62826-1071-462A-9C77-1BB12595C931}" dt="2019-08-13T16:44:23.368" v="3" actId="26606"/>
          <ac:spMkLst>
            <pc:docMk/>
            <pc:sldMk cId="571084469" sldId="314"/>
            <ac:spMk id="17" creationId="{B4F5FA0D-0104-4987-8241-EFF7C85B88DE}"/>
          </ac:spMkLst>
        </pc:spChg>
        <pc:spChg chg="add del">
          <ac:chgData name="Williams, Christopher@DWR" userId="61eb5913-d604-4f35-80c5-94af39bb2827" providerId="ADAL" clId="{B4F62826-1071-462A-9C77-1BB12595C931}" dt="2019-08-13T16:44:23.368" v="3" actId="26606"/>
          <ac:spMkLst>
            <pc:docMk/>
            <pc:sldMk cId="571084469" sldId="314"/>
            <ac:spMk id="18" creationId="{DA288C25-095D-4F63-A112-7F0ADA560C35}"/>
          </ac:spMkLst>
        </pc:spChg>
        <pc:spChg chg="add del">
          <ac:chgData name="Williams, Christopher@DWR" userId="61eb5913-d604-4f35-80c5-94af39bb2827" providerId="ADAL" clId="{B4F62826-1071-462A-9C77-1BB12595C931}" dt="2019-08-13T16:44:24.454" v="5" actId="26606"/>
          <ac:spMkLst>
            <pc:docMk/>
            <pc:sldMk cId="571084469" sldId="314"/>
            <ac:spMk id="20" creationId="{66B332A4-D438-4773-A77F-5ED49A448D9D}"/>
          </ac:spMkLst>
        </pc:spChg>
        <pc:spChg chg="add del">
          <ac:chgData name="Williams, Christopher@DWR" userId="61eb5913-d604-4f35-80c5-94af39bb2827" providerId="ADAL" clId="{B4F62826-1071-462A-9C77-1BB12595C931}" dt="2019-08-13T16:44:24.454" v="5" actId="26606"/>
          <ac:spMkLst>
            <pc:docMk/>
            <pc:sldMk cId="571084469" sldId="314"/>
            <ac:spMk id="21" creationId="{DF9AD32D-FF05-44F4-BD4D-9CEE89B71EB9}"/>
          </ac:spMkLst>
        </pc:spChg>
        <pc:spChg chg="add del">
          <ac:chgData name="Williams, Christopher@DWR" userId="61eb5913-d604-4f35-80c5-94af39bb2827" providerId="ADAL" clId="{B4F62826-1071-462A-9C77-1BB12595C931}" dt="2019-08-13T16:44:26.143" v="7" actId="26606"/>
          <ac:spMkLst>
            <pc:docMk/>
            <pc:sldMk cId="571084469" sldId="314"/>
            <ac:spMk id="23" creationId="{8D70B121-56F4-4848-B38B-182089D909FA}"/>
          </ac:spMkLst>
        </pc:spChg>
        <pc:spChg chg="add del">
          <ac:chgData name="Williams, Christopher@DWR" userId="61eb5913-d604-4f35-80c5-94af39bb2827" providerId="ADAL" clId="{B4F62826-1071-462A-9C77-1BB12595C931}" dt="2019-08-13T16:44:26.143" v="7" actId="26606"/>
          <ac:spMkLst>
            <pc:docMk/>
            <pc:sldMk cId="571084469" sldId="314"/>
            <ac:spMk id="25" creationId="{DA288C25-095D-4F63-A112-7F0ADA560C35}"/>
          </ac:spMkLst>
        </pc:spChg>
        <pc:spChg chg="add">
          <ac:chgData name="Williams, Christopher@DWR" userId="61eb5913-d604-4f35-80c5-94af39bb2827" providerId="ADAL" clId="{B4F62826-1071-462A-9C77-1BB12595C931}" dt="2019-08-13T16:44:26.159" v="8" actId="26606"/>
          <ac:spMkLst>
            <pc:docMk/>
            <pc:sldMk cId="571084469" sldId="314"/>
            <ac:spMk id="27" creationId="{B4F5FA0D-0104-4987-8241-EFF7C85B88DE}"/>
          </ac:spMkLst>
        </pc:spChg>
        <pc:spChg chg="mod">
          <ac:chgData name="Williams, Christopher@DWR" userId="61eb5913-d604-4f35-80c5-94af39bb2827" providerId="ADAL" clId="{B4F62826-1071-462A-9C77-1BB12595C931}" dt="2019-08-13T19:44:01.683" v="1702" actId="20577"/>
          <ac:spMkLst>
            <pc:docMk/>
            <pc:sldMk cId="571084469" sldId="314"/>
            <ac:spMk id="36" creationId="{9F412B08-0D21-4151-8E1C-03D86F7C0762}"/>
          </ac:spMkLst>
        </pc:spChg>
        <pc:picChg chg="add del">
          <ac:chgData name="Williams, Christopher@DWR" userId="61eb5913-d604-4f35-80c5-94af39bb2827" providerId="ADAL" clId="{B4F62826-1071-462A-9C77-1BB12595C931}" dt="2019-08-13T16:44:22.134" v="1" actId="26606"/>
          <ac:picMkLst>
            <pc:docMk/>
            <pc:sldMk cId="571084469" sldId="314"/>
            <ac:picMk id="13" creationId="{2270F1FA-0425-408F-9861-80BF5AFB276D}"/>
          </ac:picMkLst>
        </pc:picChg>
        <pc:picChg chg="add del">
          <ac:chgData name="Williams, Christopher@DWR" userId="61eb5913-d604-4f35-80c5-94af39bb2827" providerId="ADAL" clId="{B4F62826-1071-462A-9C77-1BB12595C931}" dt="2019-08-13T16:44:23.368" v="3" actId="26606"/>
          <ac:picMkLst>
            <pc:docMk/>
            <pc:sldMk cId="571084469" sldId="314"/>
            <ac:picMk id="15" creationId="{2897127E-6CEF-446C-BE87-93B7C46E49D1}"/>
          </ac:picMkLst>
        </pc:picChg>
        <pc:picChg chg="add">
          <ac:chgData name="Williams, Christopher@DWR" userId="61eb5913-d604-4f35-80c5-94af39bb2827" providerId="ADAL" clId="{B4F62826-1071-462A-9C77-1BB12595C931}" dt="2019-08-13T16:44:26.159" v="8" actId="26606"/>
          <ac:picMkLst>
            <pc:docMk/>
            <pc:sldMk cId="571084469" sldId="314"/>
            <ac:picMk id="28" creationId="{2897127E-6CEF-446C-BE87-93B7C46E49D1}"/>
          </ac:picMkLst>
        </pc:picChg>
        <pc:cxnChg chg="add del">
          <ac:chgData name="Williams, Christopher@DWR" userId="61eb5913-d604-4f35-80c5-94af39bb2827" providerId="ADAL" clId="{B4F62826-1071-462A-9C77-1BB12595C931}" dt="2019-08-13T16:44:26.143" v="7" actId="26606"/>
          <ac:cxnSpMkLst>
            <pc:docMk/>
            <pc:sldMk cId="571084469" sldId="314"/>
            <ac:cxnSpMk id="24" creationId="{2D72A2C9-F3CA-4216-8BAD-FA4C970C3C4E}"/>
          </ac:cxnSpMkLst>
        </pc:cxnChg>
      </pc:sldChg>
      <pc:sldChg chg="modSp">
        <pc:chgData name="Williams, Christopher@DWR" userId="61eb5913-d604-4f35-80c5-94af39bb2827" providerId="ADAL" clId="{B4F62826-1071-462A-9C77-1BB12595C931}" dt="2019-08-13T19:39:02.143" v="1379" actId="20577"/>
        <pc:sldMkLst>
          <pc:docMk/>
          <pc:sldMk cId="1091390323" sldId="315"/>
        </pc:sldMkLst>
        <pc:spChg chg="mod">
          <ac:chgData name="Williams, Christopher@DWR" userId="61eb5913-d604-4f35-80c5-94af39bb2827" providerId="ADAL" clId="{B4F62826-1071-462A-9C77-1BB12595C931}" dt="2019-08-13T19:39:02.143" v="1379" actId="20577"/>
          <ac:spMkLst>
            <pc:docMk/>
            <pc:sldMk cId="1091390323" sldId="315"/>
            <ac:spMk id="2" creationId="{BB42174A-AC35-4294-8E8C-24E1F41BF277}"/>
          </ac:spMkLst>
        </pc:spChg>
        <pc:spChg chg="mod">
          <ac:chgData name="Williams, Christopher@DWR" userId="61eb5913-d604-4f35-80c5-94af39bb2827" providerId="ADAL" clId="{B4F62826-1071-462A-9C77-1BB12595C931}" dt="2019-08-13T19:36:32.384" v="1327" actId="20577"/>
          <ac:spMkLst>
            <pc:docMk/>
            <pc:sldMk cId="1091390323" sldId="315"/>
            <ac:spMk id="3" creationId="{DA288C25-095D-4F63-A112-7F0ADA560C35}"/>
          </ac:spMkLst>
        </pc:spChg>
      </pc:sldChg>
      <pc:sldChg chg="addSp delSp modSp mod setBg setClrOvrMap">
        <pc:chgData name="Williams, Christopher@DWR" userId="61eb5913-d604-4f35-80c5-94af39bb2827" providerId="ADAL" clId="{B4F62826-1071-462A-9C77-1BB12595C931}" dt="2019-08-13T19:23:46.339" v="698" actId="26606"/>
        <pc:sldMkLst>
          <pc:docMk/>
          <pc:sldMk cId="1004909640" sldId="316"/>
        </pc:sldMkLst>
        <pc:spChg chg="mod">
          <ac:chgData name="Williams, Christopher@DWR" userId="61eb5913-d604-4f35-80c5-94af39bb2827" providerId="ADAL" clId="{B4F62826-1071-462A-9C77-1BB12595C931}" dt="2019-08-13T19:23:46.339" v="698" actId="26606"/>
          <ac:spMkLst>
            <pc:docMk/>
            <pc:sldMk cId="1004909640" sldId="316"/>
            <ac:spMk id="2" creationId="{BB42174A-AC35-4294-8E8C-24E1F41BF277}"/>
          </ac:spMkLst>
        </pc:spChg>
        <pc:spChg chg="del">
          <ac:chgData name="Williams, Christopher@DWR" userId="61eb5913-d604-4f35-80c5-94af39bb2827" providerId="ADAL" clId="{B4F62826-1071-462A-9C77-1BB12595C931}" dt="2019-08-13T19:12:45.376" v="231" actId="26606"/>
          <ac:spMkLst>
            <pc:docMk/>
            <pc:sldMk cId="1004909640" sldId="316"/>
            <ac:spMk id="3" creationId="{DA288C25-095D-4F63-A112-7F0ADA560C35}"/>
          </ac:spMkLst>
        </pc:spChg>
        <pc:spChg chg="mod">
          <ac:chgData name="Williams, Christopher@DWR" userId="61eb5913-d604-4f35-80c5-94af39bb2827" providerId="ADAL" clId="{B4F62826-1071-462A-9C77-1BB12595C931}" dt="2019-08-13T19:23:46.339" v="698" actId="26606"/>
          <ac:spMkLst>
            <pc:docMk/>
            <pc:sldMk cId="1004909640" sldId="316"/>
            <ac:spMk id="5" creationId="{89A0576F-A4ED-43EB-82B9-7D1BF40286BE}"/>
          </ac:spMkLst>
        </pc:spChg>
        <pc:spChg chg="add del mod">
          <ac:chgData name="Williams, Christopher@DWR" userId="61eb5913-d604-4f35-80c5-94af39bb2827" providerId="ADAL" clId="{B4F62826-1071-462A-9C77-1BB12595C931}" dt="2019-08-13T19:19:16.902" v="593" actId="26606"/>
          <ac:spMkLst>
            <pc:docMk/>
            <pc:sldMk cId="1004909640" sldId="316"/>
            <ac:spMk id="8" creationId="{0FC5005C-524C-41DD-BA83-5E9D8D9AAC54}"/>
          </ac:spMkLst>
        </pc:spChg>
        <pc:spChg chg="add del">
          <ac:chgData name="Williams, Christopher@DWR" userId="61eb5913-d604-4f35-80c5-94af39bb2827" providerId="ADAL" clId="{B4F62826-1071-462A-9C77-1BB12595C931}" dt="2019-08-13T19:13:54.309" v="264" actId="26606"/>
          <ac:spMkLst>
            <pc:docMk/>
            <pc:sldMk cId="1004909640" sldId="316"/>
            <ac:spMk id="10" creationId="{66B332A4-D438-4773-A77F-5ED49A448D9D}"/>
          </ac:spMkLst>
        </pc:spChg>
        <pc:spChg chg="add del">
          <ac:chgData name="Williams, Christopher@DWR" userId="61eb5913-d604-4f35-80c5-94af39bb2827" providerId="ADAL" clId="{B4F62826-1071-462A-9C77-1BB12595C931}" dt="2019-08-13T19:13:54.309" v="264" actId="26606"/>
          <ac:spMkLst>
            <pc:docMk/>
            <pc:sldMk cId="1004909640" sldId="316"/>
            <ac:spMk id="12" creationId="{DF9AD32D-FF05-44F4-BD4D-9CEE89B71EB9}"/>
          </ac:spMkLst>
        </pc:spChg>
        <pc:spChg chg="add del">
          <ac:chgData name="Williams, Christopher@DWR" userId="61eb5913-d604-4f35-80c5-94af39bb2827" providerId="ADAL" clId="{B4F62826-1071-462A-9C77-1BB12595C931}" dt="2019-08-13T19:23:46.339" v="698" actId="26606"/>
          <ac:spMkLst>
            <pc:docMk/>
            <pc:sldMk cId="1004909640" sldId="316"/>
            <ac:spMk id="15" creationId="{46C2E80F-49A6-4372-B103-219D417A55ED}"/>
          </ac:spMkLst>
        </pc:spChg>
        <pc:spChg chg="add del">
          <ac:chgData name="Williams, Christopher@DWR" userId="61eb5913-d604-4f35-80c5-94af39bb2827" providerId="ADAL" clId="{B4F62826-1071-462A-9C77-1BB12595C931}" dt="2019-08-13T19:23:46.292" v="697" actId="26606"/>
          <ac:spMkLst>
            <pc:docMk/>
            <pc:sldMk cId="1004909640" sldId="316"/>
            <ac:spMk id="17" creationId="{BE95D989-81FA-4BAD-9AD5-E46CEDA91B36}"/>
          </ac:spMkLst>
        </pc:spChg>
        <pc:spChg chg="add del">
          <ac:chgData name="Williams, Christopher@DWR" userId="61eb5913-d604-4f35-80c5-94af39bb2827" providerId="ADAL" clId="{B4F62826-1071-462A-9C77-1BB12595C931}" dt="2019-08-13T19:23:20.720" v="693" actId="26606"/>
          <ac:spMkLst>
            <pc:docMk/>
            <pc:sldMk cId="1004909640" sldId="316"/>
            <ac:spMk id="20" creationId="{46C2E80F-49A6-4372-B103-219D417A55ED}"/>
          </ac:spMkLst>
        </pc:spChg>
        <pc:spChg chg="add del">
          <ac:chgData name="Williams, Christopher@DWR" userId="61eb5913-d604-4f35-80c5-94af39bb2827" providerId="ADAL" clId="{B4F62826-1071-462A-9C77-1BB12595C931}" dt="2019-08-13T19:23:46.292" v="697" actId="26606"/>
          <ac:spMkLst>
            <pc:docMk/>
            <pc:sldMk cId="1004909640" sldId="316"/>
            <ac:spMk id="22" creationId="{156189E5-8A3E-4CFD-B71B-CCD0F8495E56}"/>
          </ac:spMkLst>
        </pc:spChg>
        <pc:spChg chg="add">
          <ac:chgData name="Williams, Christopher@DWR" userId="61eb5913-d604-4f35-80c5-94af39bb2827" providerId="ADAL" clId="{B4F62826-1071-462A-9C77-1BB12595C931}" dt="2019-08-13T19:23:46.339" v="698" actId="26606"/>
          <ac:spMkLst>
            <pc:docMk/>
            <pc:sldMk cId="1004909640" sldId="316"/>
            <ac:spMk id="29" creationId="{42285737-90EE-47DC-AC80-8AE156B11969}"/>
          </ac:spMkLst>
        </pc:spChg>
        <pc:grpChg chg="add">
          <ac:chgData name="Williams, Christopher@DWR" userId="61eb5913-d604-4f35-80c5-94af39bb2827" providerId="ADAL" clId="{B4F62826-1071-462A-9C77-1BB12595C931}" dt="2019-08-13T19:23:46.339" v="698" actId="26606"/>
          <ac:grpSpMkLst>
            <pc:docMk/>
            <pc:sldMk cId="1004909640" sldId="316"/>
            <ac:grpSpMk id="30" creationId="{B57BDC17-F1B3-455F-BBF1-680AA1F25C06}"/>
          </ac:grpSpMkLst>
        </pc:grpChg>
        <pc:graphicFrameChg chg="add mod modGraphic">
          <ac:chgData name="Williams, Christopher@DWR" userId="61eb5913-d604-4f35-80c5-94af39bb2827" providerId="ADAL" clId="{B4F62826-1071-462A-9C77-1BB12595C931}" dt="2019-08-13T19:23:46.339" v="698" actId="26606"/>
          <ac:graphicFrameMkLst>
            <pc:docMk/>
            <pc:sldMk cId="1004909640" sldId="316"/>
            <ac:graphicFrameMk id="11" creationId="{706B2EEF-C076-42D0-9DE6-E8635ECC18B2}"/>
          </ac:graphicFrameMkLst>
        </pc:graphicFrameChg>
      </pc:sldChg>
    </pc:docChg>
  </pc:docChgLst>
  <pc:docChgLst>
    <pc:chgData name="Wang, Wendy@DWR" userId="S::wendy.wang@water.ca.gov::b0e50fcf-eae2-4b1a-8ce7-5f9d1da471ee" providerId="AD" clId="Web-{0DDC2C62-25FE-4B74-A8AA-0DA729CA3388}"/>
    <pc:docChg chg="modSld">
      <pc:chgData name="Wang, Wendy@DWR" userId="S::wendy.wang@water.ca.gov::b0e50fcf-eae2-4b1a-8ce7-5f9d1da471ee" providerId="AD" clId="Web-{0DDC2C62-25FE-4B74-A8AA-0DA729CA3388}" dt="2019-08-12T14:45:52.928" v="23" actId="20577"/>
      <pc:docMkLst>
        <pc:docMk/>
      </pc:docMkLst>
      <pc:sldChg chg="modSp">
        <pc:chgData name="Wang, Wendy@DWR" userId="S::wendy.wang@water.ca.gov::b0e50fcf-eae2-4b1a-8ce7-5f9d1da471ee" providerId="AD" clId="Web-{0DDC2C62-25FE-4B74-A8AA-0DA729CA3388}" dt="2019-08-12T14:45:42.005" v="18" actId="20577"/>
        <pc:sldMkLst>
          <pc:docMk/>
          <pc:sldMk cId="1510213934" sldId="260"/>
        </pc:sldMkLst>
        <pc:spChg chg="mod">
          <ac:chgData name="Wang, Wendy@DWR" userId="S::wendy.wang@water.ca.gov::b0e50fcf-eae2-4b1a-8ce7-5f9d1da471ee" providerId="AD" clId="Web-{0DDC2C62-25FE-4B74-A8AA-0DA729CA3388}" dt="2019-08-12T14:45:42.005" v="18" actId="20577"/>
          <ac:spMkLst>
            <pc:docMk/>
            <pc:sldMk cId="1510213934" sldId="260"/>
            <ac:spMk id="3" creationId="{00000000-0000-0000-0000-000000000000}"/>
          </ac:spMkLst>
        </pc:spChg>
      </pc:sldChg>
      <pc:sldChg chg="modSp">
        <pc:chgData name="Wang, Wendy@DWR" userId="S::wendy.wang@water.ca.gov::b0e50fcf-eae2-4b1a-8ce7-5f9d1da471ee" providerId="AD" clId="Web-{0DDC2C62-25FE-4B74-A8AA-0DA729CA3388}" dt="2019-08-12T14:45:49.520" v="21" actId="20577"/>
        <pc:sldMkLst>
          <pc:docMk/>
          <pc:sldMk cId="64332689" sldId="282"/>
        </pc:sldMkLst>
        <pc:spChg chg="mod">
          <ac:chgData name="Wang, Wendy@DWR" userId="S::wendy.wang@water.ca.gov::b0e50fcf-eae2-4b1a-8ce7-5f9d1da471ee" providerId="AD" clId="Web-{0DDC2C62-25FE-4B74-A8AA-0DA729CA3388}" dt="2019-08-12T14:45:49.520" v="21" actId="20577"/>
          <ac:spMkLst>
            <pc:docMk/>
            <pc:sldMk cId="64332689" sldId="282"/>
            <ac:spMk id="3" creationId="{91D7083F-D238-450C-91D8-193FBB8605C7}"/>
          </ac:spMkLst>
        </pc:spChg>
      </pc:sldChg>
    </pc:docChg>
  </pc:docChgLst>
  <pc:docChgLst>
    <pc:chgData name="Wang, Wendy@DWR" userId="S::wendy.wang@water.ca.gov::b0e50fcf-eae2-4b1a-8ce7-5f9d1da471ee" providerId="AD" clId="Web-{308B8F60-62F5-47DC-A7D2-E09EE6241B04}"/>
    <pc:docChg chg="modSld sldOrd">
      <pc:chgData name="Wang, Wendy@DWR" userId="S::wendy.wang@water.ca.gov::b0e50fcf-eae2-4b1a-8ce7-5f9d1da471ee" providerId="AD" clId="Web-{308B8F60-62F5-47DC-A7D2-E09EE6241B04}" dt="2019-08-12T19:42:49.886" v="6"/>
      <pc:docMkLst>
        <pc:docMk/>
      </pc:docMkLst>
    </pc:docChg>
  </pc:docChgLst>
  <pc:docChgLst>
    <pc:chgData name="Wang, Wendy@DWR" userId="b0e50fcf-eae2-4b1a-8ce7-5f9d1da471ee" providerId="ADAL" clId="{12081E7B-3666-4393-939D-F7A41AA15BD8}"/>
    <pc:docChg chg="undo redo custSel mod addSld delSld modSld sldOrd modNotesMaster modHandout">
      <pc:chgData name="Wang, Wendy@DWR" userId="b0e50fcf-eae2-4b1a-8ce7-5f9d1da471ee" providerId="ADAL" clId="{12081E7B-3666-4393-939D-F7A41AA15BD8}" dt="2019-08-16T21:45:44.930" v="13669"/>
      <pc:docMkLst>
        <pc:docMk/>
      </pc:docMkLst>
      <pc:sldChg chg="addSp delSp modSp setBg">
        <pc:chgData name="Wang, Wendy@DWR" userId="b0e50fcf-eae2-4b1a-8ce7-5f9d1da471ee" providerId="ADAL" clId="{12081E7B-3666-4393-939D-F7A41AA15BD8}" dt="2019-08-15T22:09:12.236" v="4912"/>
        <pc:sldMkLst>
          <pc:docMk/>
          <pc:sldMk cId="3737848213" sldId="257"/>
        </pc:sldMkLst>
        <pc:spChg chg="add del">
          <ac:chgData name="Wang, Wendy@DWR" userId="b0e50fcf-eae2-4b1a-8ce7-5f9d1da471ee" providerId="ADAL" clId="{12081E7B-3666-4393-939D-F7A41AA15BD8}" dt="2019-08-15T22:09:12.236" v="4912"/>
          <ac:spMkLst>
            <pc:docMk/>
            <pc:sldMk cId="3737848213" sldId="257"/>
            <ac:spMk id="13" creationId="{818C1ACE-0597-479D-B416-942A05E72AE7}"/>
          </ac:spMkLst>
        </pc:spChg>
        <pc:picChg chg="del">
          <ac:chgData name="Wang, Wendy@DWR" userId="b0e50fcf-eae2-4b1a-8ce7-5f9d1da471ee" providerId="ADAL" clId="{12081E7B-3666-4393-939D-F7A41AA15BD8}" dt="2019-08-13T17:46:09.861" v="3603" actId="478"/>
          <ac:picMkLst>
            <pc:docMk/>
            <pc:sldMk cId="3737848213" sldId="257"/>
            <ac:picMk id="14" creationId="{D27FDF99-8AA2-42F2-9809-CA4EB012ADFC}"/>
          </ac:picMkLst>
        </pc:picChg>
        <pc:picChg chg="mod">
          <ac:chgData name="Wang, Wendy@DWR" userId="b0e50fcf-eae2-4b1a-8ce7-5f9d1da471ee" providerId="ADAL" clId="{12081E7B-3666-4393-939D-F7A41AA15BD8}" dt="2019-08-15T22:08:31.436" v="4905" actId="14861"/>
          <ac:picMkLst>
            <pc:docMk/>
            <pc:sldMk cId="3737848213" sldId="257"/>
            <ac:picMk id="1026" creationId="{00000000-0000-0000-0000-000000000000}"/>
          </ac:picMkLst>
        </pc:picChg>
      </pc:sldChg>
      <pc:sldChg chg="modSp">
        <pc:chgData name="Wang, Wendy@DWR" userId="b0e50fcf-eae2-4b1a-8ce7-5f9d1da471ee" providerId="ADAL" clId="{12081E7B-3666-4393-939D-F7A41AA15BD8}" dt="2019-08-13T17:39:35.282" v="3396" actId="1037"/>
        <pc:sldMkLst>
          <pc:docMk/>
          <pc:sldMk cId="1510213934" sldId="260"/>
        </pc:sldMkLst>
        <pc:spChg chg="ord">
          <ac:chgData name="Wang, Wendy@DWR" userId="b0e50fcf-eae2-4b1a-8ce7-5f9d1da471ee" providerId="ADAL" clId="{12081E7B-3666-4393-939D-F7A41AA15BD8}" dt="2019-08-13T17:39:23.039" v="3379" actId="167"/>
          <ac:spMkLst>
            <pc:docMk/>
            <pc:sldMk cId="1510213934" sldId="260"/>
            <ac:spMk id="11" creationId="{00000000-0000-0000-0000-000000000000}"/>
          </ac:spMkLst>
        </pc:spChg>
        <pc:picChg chg="mod">
          <ac:chgData name="Wang, Wendy@DWR" userId="b0e50fcf-eae2-4b1a-8ce7-5f9d1da471ee" providerId="ADAL" clId="{12081E7B-3666-4393-939D-F7A41AA15BD8}" dt="2019-08-13T17:39:35.282" v="3396" actId="1037"/>
          <ac:picMkLst>
            <pc:docMk/>
            <pc:sldMk cId="1510213934" sldId="260"/>
            <ac:picMk id="1026" creationId="{00000000-0000-0000-0000-000000000000}"/>
          </ac:picMkLst>
        </pc:picChg>
      </pc:sldChg>
      <pc:sldChg chg="addSp delSp modSp setBg">
        <pc:chgData name="Wang, Wendy@DWR" userId="b0e50fcf-eae2-4b1a-8ce7-5f9d1da471ee" providerId="ADAL" clId="{12081E7B-3666-4393-939D-F7A41AA15BD8}" dt="2019-08-15T22:05:39.224" v="4829" actId="14861"/>
        <pc:sldMkLst>
          <pc:docMk/>
          <pc:sldMk cId="2885693623" sldId="261"/>
        </pc:sldMkLst>
        <pc:spChg chg="mod">
          <ac:chgData name="Wang, Wendy@DWR" userId="b0e50fcf-eae2-4b1a-8ce7-5f9d1da471ee" providerId="ADAL" clId="{12081E7B-3666-4393-939D-F7A41AA15BD8}" dt="2019-08-15T22:04:15.475" v="4791" actId="1076"/>
          <ac:spMkLst>
            <pc:docMk/>
            <pc:sldMk cId="2885693623" sldId="261"/>
            <ac:spMk id="2" creationId="{00000000-0000-0000-0000-000000000000}"/>
          </ac:spMkLst>
        </pc:spChg>
        <pc:spChg chg="del mod">
          <ac:chgData name="Wang, Wendy@DWR" userId="b0e50fcf-eae2-4b1a-8ce7-5f9d1da471ee" providerId="ADAL" clId="{12081E7B-3666-4393-939D-F7A41AA15BD8}" dt="2019-08-15T22:01:54.772" v="4733" actId="478"/>
          <ac:spMkLst>
            <pc:docMk/>
            <pc:sldMk cId="2885693623" sldId="261"/>
            <ac:spMk id="3" creationId="{00000000-0000-0000-0000-000000000000}"/>
          </ac:spMkLst>
        </pc:spChg>
        <pc:spChg chg="add del mod ord">
          <ac:chgData name="Wang, Wendy@DWR" userId="b0e50fcf-eae2-4b1a-8ce7-5f9d1da471ee" providerId="ADAL" clId="{12081E7B-3666-4393-939D-F7A41AA15BD8}" dt="2019-08-15T22:05:17.557" v="4821" actId="478"/>
          <ac:spMkLst>
            <pc:docMk/>
            <pc:sldMk cId="2885693623" sldId="261"/>
            <ac:spMk id="10" creationId="{78979818-0E31-42F4-B772-8E90ECAF9AA9}"/>
          </ac:spMkLst>
        </pc:spChg>
        <pc:spChg chg="add del mod">
          <ac:chgData name="Wang, Wendy@DWR" userId="b0e50fcf-eae2-4b1a-8ce7-5f9d1da471ee" providerId="ADAL" clId="{12081E7B-3666-4393-939D-F7A41AA15BD8}" dt="2019-08-15T22:01:59.703" v="4734" actId="478"/>
          <ac:spMkLst>
            <pc:docMk/>
            <pc:sldMk cId="2885693623" sldId="261"/>
            <ac:spMk id="11" creationId="{AF02C1FE-0680-42F5-A52A-DD096EA2B909}"/>
          </ac:spMkLst>
        </pc:spChg>
        <pc:picChg chg="mod modCrop">
          <ac:chgData name="Wang, Wendy@DWR" userId="b0e50fcf-eae2-4b1a-8ce7-5f9d1da471ee" providerId="ADAL" clId="{12081E7B-3666-4393-939D-F7A41AA15BD8}" dt="2019-08-15T22:05:24.290" v="4826" actId="1076"/>
          <ac:picMkLst>
            <pc:docMk/>
            <pc:sldMk cId="2885693623" sldId="261"/>
            <ac:picMk id="5" creationId="{00000000-0000-0000-0000-000000000000}"/>
          </ac:picMkLst>
        </pc:picChg>
        <pc:picChg chg="mod">
          <ac:chgData name="Wang, Wendy@DWR" userId="b0e50fcf-eae2-4b1a-8ce7-5f9d1da471ee" providerId="ADAL" clId="{12081E7B-3666-4393-939D-F7A41AA15BD8}" dt="2019-08-15T22:05:39.224" v="4829" actId="14861"/>
          <ac:picMkLst>
            <pc:docMk/>
            <pc:sldMk cId="2885693623" sldId="261"/>
            <ac:picMk id="7" creationId="{00000000-0000-0000-0000-000000000000}"/>
          </ac:picMkLst>
        </pc:picChg>
        <pc:picChg chg="mod">
          <ac:chgData name="Wang, Wendy@DWR" userId="b0e50fcf-eae2-4b1a-8ce7-5f9d1da471ee" providerId="ADAL" clId="{12081E7B-3666-4393-939D-F7A41AA15BD8}" dt="2019-08-15T22:05:39.224" v="4829" actId="14861"/>
          <ac:picMkLst>
            <pc:docMk/>
            <pc:sldMk cId="2885693623" sldId="261"/>
            <ac:picMk id="8" creationId="{00000000-0000-0000-0000-000000000000}"/>
          </ac:picMkLst>
        </pc:picChg>
        <pc:picChg chg="mod">
          <ac:chgData name="Wang, Wendy@DWR" userId="b0e50fcf-eae2-4b1a-8ce7-5f9d1da471ee" providerId="ADAL" clId="{12081E7B-3666-4393-939D-F7A41AA15BD8}" dt="2019-08-15T22:05:39.224" v="4829" actId="14861"/>
          <ac:picMkLst>
            <pc:docMk/>
            <pc:sldMk cId="2885693623" sldId="261"/>
            <ac:picMk id="9" creationId="{00000000-0000-0000-0000-000000000000}"/>
          </ac:picMkLst>
        </pc:picChg>
        <pc:picChg chg="del">
          <ac:chgData name="Wang, Wendy@DWR" userId="b0e50fcf-eae2-4b1a-8ce7-5f9d1da471ee" providerId="ADAL" clId="{12081E7B-3666-4393-939D-F7A41AA15BD8}" dt="2019-08-13T17:46:13.845" v="3607" actId="478"/>
          <ac:picMkLst>
            <pc:docMk/>
            <pc:sldMk cId="2885693623" sldId="261"/>
            <ac:picMk id="11" creationId="{4FB6CCAF-BAD1-4EEC-925F-F808921B87DD}"/>
          </ac:picMkLst>
        </pc:picChg>
      </pc:sldChg>
      <pc:sldChg chg="addSp delSp modSp setBg">
        <pc:chgData name="Wang, Wendy@DWR" userId="b0e50fcf-eae2-4b1a-8ce7-5f9d1da471ee" providerId="ADAL" clId="{12081E7B-3666-4393-939D-F7A41AA15BD8}" dt="2019-08-15T22:10:08.669" v="4938" actId="1038"/>
        <pc:sldMkLst>
          <pc:docMk/>
          <pc:sldMk cId="3780935469" sldId="266"/>
        </pc:sldMkLst>
        <pc:spChg chg="del mod">
          <ac:chgData name="Wang, Wendy@DWR" userId="b0e50fcf-eae2-4b1a-8ce7-5f9d1da471ee" providerId="ADAL" clId="{12081E7B-3666-4393-939D-F7A41AA15BD8}" dt="2019-08-15T22:09:50.181" v="4927" actId="478"/>
          <ac:spMkLst>
            <pc:docMk/>
            <pc:sldMk cId="3780935469" sldId="266"/>
            <ac:spMk id="25" creationId="{00000000-0000-0000-0000-000000000000}"/>
          </ac:spMkLst>
        </pc:spChg>
        <pc:spChg chg="add del">
          <ac:chgData name="Wang, Wendy@DWR" userId="b0e50fcf-eae2-4b1a-8ce7-5f9d1da471ee" providerId="ADAL" clId="{12081E7B-3666-4393-939D-F7A41AA15BD8}" dt="2019-08-15T22:09:08.571" v="4910"/>
          <ac:spMkLst>
            <pc:docMk/>
            <pc:sldMk cId="3780935469" sldId="266"/>
            <ac:spMk id="26" creationId="{38821D88-1878-4EE4-8930-5DDB52AAE469}"/>
          </ac:spMkLst>
        </pc:spChg>
        <pc:spChg chg="add mod ord">
          <ac:chgData name="Wang, Wendy@DWR" userId="b0e50fcf-eae2-4b1a-8ce7-5f9d1da471ee" providerId="ADAL" clId="{12081E7B-3666-4393-939D-F7A41AA15BD8}" dt="2019-08-15T22:10:05.587" v="4932" actId="14100"/>
          <ac:spMkLst>
            <pc:docMk/>
            <pc:sldMk cId="3780935469" sldId="266"/>
            <ac:spMk id="27" creationId="{B81E5C6A-32E9-4698-BA3E-3AB729E8D203}"/>
          </ac:spMkLst>
        </pc:spChg>
        <pc:grpChg chg="mod">
          <ac:chgData name="Wang, Wendy@DWR" userId="b0e50fcf-eae2-4b1a-8ce7-5f9d1da471ee" providerId="ADAL" clId="{12081E7B-3666-4393-939D-F7A41AA15BD8}" dt="2019-08-15T22:10:08.669" v="4938" actId="1038"/>
          <ac:grpSpMkLst>
            <pc:docMk/>
            <pc:sldMk cId="3780935469" sldId="266"/>
            <ac:grpSpMk id="5" creationId="{00000000-0000-0000-0000-000000000000}"/>
          </ac:grpSpMkLst>
        </pc:grpChg>
        <pc:picChg chg="del">
          <ac:chgData name="Wang, Wendy@DWR" userId="b0e50fcf-eae2-4b1a-8ce7-5f9d1da471ee" providerId="ADAL" clId="{12081E7B-3666-4393-939D-F7A41AA15BD8}" dt="2019-08-13T17:46:08.939" v="3602" actId="478"/>
          <ac:picMkLst>
            <pc:docMk/>
            <pc:sldMk cId="3780935469" sldId="266"/>
            <ac:picMk id="27" creationId="{CDE9E717-3666-48C7-B6C9-FFE4DFA04E41}"/>
          </ac:picMkLst>
        </pc:picChg>
      </pc:sldChg>
      <pc:sldChg chg="addSp delSp modSp setBg">
        <pc:chgData name="Wang, Wendy@DWR" userId="b0e50fcf-eae2-4b1a-8ce7-5f9d1da471ee" providerId="ADAL" clId="{12081E7B-3666-4393-939D-F7A41AA15BD8}" dt="2019-08-15T22:09:34.549" v="4924" actId="478"/>
        <pc:sldMkLst>
          <pc:docMk/>
          <pc:sldMk cId="4093314961" sldId="267"/>
        </pc:sldMkLst>
        <pc:spChg chg="add del">
          <ac:chgData name="Wang, Wendy@DWR" userId="b0e50fcf-eae2-4b1a-8ce7-5f9d1da471ee" providerId="ADAL" clId="{12081E7B-3666-4393-939D-F7A41AA15BD8}" dt="2019-08-15T22:07:11.353" v="4856" actId="478"/>
          <ac:spMkLst>
            <pc:docMk/>
            <pc:sldMk cId="4093314961" sldId="267"/>
            <ac:spMk id="5" creationId="{00000000-0000-0000-0000-000000000000}"/>
          </ac:spMkLst>
        </pc:spChg>
        <pc:spChg chg="mod">
          <ac:chgData name="Wang, Wendy@DWR" userId="b0e50fcf-eae2-4b1a-8ce7-5f9d1da471ee" providerId="ADAL" clId="{12081E7B-3666-4393-939D-F7A41AA15BD8}" dt="2019-08-15T22:09:32.408" v="4923" actId="207"/>
          <ac:spMkLst>
            <pc:docMk/>
            <pc:sldMk cId="4093314961" sldId="267"/>
            <ac:spMk id="6" creationId="{00000000-0000-0000-0000-000000000000}"/>
          </ac:spMkLst>
        </pc:spChg>
        <pc:spChg chg="mod">
          <ac:chgData name="Wang, Wendy@DWR" userId="b0e50fcf-eae2-4b1a-8ce7-5f9d1da471ee" providerId="ADAL" clId="{12081E7B-3666-4393-939D-F7A41AA15BD8}" dt="2019-08-15T22:09:32.408" v="4923" actId="207"/>
          <ac:spMkLst>
            <pc:docMk/>
            <pc:sldMk cId="4093314961" sldId="267"/>
            <ac:spMk id="7" creationId="{00000000-0000-0000-0000-000000000000}"/>
          </ac:spMkLst>
        </pc:spChg>
        <pc:spChg chg="mod">
          <ac:chgData name="Wang, Wendy@DWR" userId="b0e50fcf-eae2-4b1a-8ce7-5f9d1da471ee" providerId="ADAL" clId="{12081E7B-3666-4393-939D-F7A41AA15BD8}" dt="2019-08-15T22:09:32.408" v="4923" actId="207"/>
          <ac:spMkLst>
            <pc:docMk/>
            <pc:sldMk cId="4093314961" sldId="267"/>
            <ac:spMk id="8" creationId="{00000000-0000-0000-0000-000000000000}"/>
          </ac:spMkLst>
        </pc:spChg>
        <pc:spChg chg="add del mod">
          <ac:chgData name="Wang, Wendy@DWR" userId="b0e50fcf-eae2-4b1a-8ce7-5f9d1da471ee" providerId="ADAL" clId="{12081E7B-3666-4393-939D-F7A41AA15BD8}" dt="2019-08-15T22:09:34.549" v="4924" actId="478"/>
          <ac:spMkLst>
            <pc:docMk/>
            <pc:sldMk cId="4093314961" sldId="267"/>
            <ac:spMk id="9" creationId="{924AFAB5-8FEE-42E8-A44E-641013C0FEA8}"/>
          </ac:spMkLst>
        </pc:spChg>
        <pc:spChg chg="add del mod">
          <ac:chgData name="Wang, Wendy@DWR" userId="b0e50fcf-eae2-4b1a-8ce7-5f9d1da471ee" providerId="ADAL" clId="{12081E7B-3666-4393-939D-F7A41AA15BD8}" dt="2019-08-15T22:07:02.838" v="4854" actId="478"/>
          <ac:spMkLst>
            <pc:docMk/>
            <pc:sldMk cId="4093314961" sldId="267"/>
            <ac:spMk id="10" creationId="{286759EB-F652-44DC-A44A-CF84D9FD63F8}"/>
          </ac:spMkLst>
        </pc:spChg>
        <pc:picChg chg="mod">
          <ac:chgData name="Wang, Wendy@DWR" userId="b0e50fcf-eae2-4b1a-8ce7-5f9d1da471ee" providerId="ADAL" clId="{12081E7B-3666-4393-939D-F7A41AA15BD8}" dt="2019-08-15T22:09:14.517" v="4920" actId="1076"/>
          <ac:picMkLst>
            <pc:docMk/>
            <pc:sldMk cId="4093314961" sldId="267"/>
            <ac:picMk id="4" creationId="{00000000-0000-0000-0000-000000000000}"/>
          </ac:picMkLst>
        </pc:picChg>
        <pc:picChg chg="del">
          <ac:chgData name="Wang, Wendy@DWR" userId="b0e50fcf-eae2-4b1a-8ce7-5f9d1da471ee" providerId="ADAL" clId="{12081E7B-3666-4393-939D-F7A41AA15BD8}" dt="2019-08-13T17:46:10.892" v="3604" actId="478"/>
          <ac:picMkLst>
            <pc:docMk/>
            <pc:sldMk cId="4093314961" sldId="267"/>
            <ac:picMk id="10" creationId="{90923E6B-0FAF-4350-BDFC-AABE638DE956}"/>
          </ac:picMkLst>
        </pc:picChg>
      </pc:sldChg>
      <pc:sldChg chg="addSp delSp modSp mod setBg setClrOvrMap">
        <pc:chgData name="Wang, Wendy@DWR" userId="b0e50fcf-eae2-4b1a-8ce7-5f9d1da471ee" providerId="ADAL" clId="{12081E7B-3666-4393-939D-F7A41AA15BD8}" dt="2019-08-15T22:09:38.271" v="4925" actId="478"/>
        <pc:sldMkLst>
          <pc:docMk/>
          <pc:sldMk cId="1855738485" sldId="268"/>
        </pc:sldMkLst>
        <pc:spChg chg="mod ord">
          <ac:chgData name="Wang, Wendy@DWR" userId="b0e50fcf-eae2-4b1a-8ce7-5f9d1da471ee" providerId="ADAL" clId="{12081E7B-3666-4393-939D-F7A41AA15BD8}" dt="2019-08-15T21:44:28.583" v="4430" actId="113"/>
          <ac:spMkLst>
            <pc:docMk/>
            <pc:sldMk cId="1855738485" sldId="268"/>
            <ac:spMk id="2" creationId="{00000000-0000-0000-0000-000000000000}"/>
          </ac:spMkLst>
        </pc:spChg>
        <pc:spChg chg="mod ord">
          <ac:chgData name="Wang, Wendy@DWR" userId="b0e50fcf-eae2-4b1a-8ce7-5f9d1da471ee" providerId="ADAL" clId="{12081E7B-3666-4393-939D-F7A41AA15BD8}" dt="2019-08-15T21:44:32.582" v="4432" actId="403"/>
          <ac:spMkLst>
            <pc:docMk/>
            <pc:sldMk cId="1855738485" sldId="268"/>
            <ac:spMk id="3" creationId="{00000000-0000-0000-0000-000000000000}"/>
          </ac:spMkLst>
        </pc:spChg>
        <pc:spChg chg="del mod ord">
          <ac:chgData name="Wang, Wendy@DWR" userId="b0e50fcf-eae2-4b1a-8ce7-5f9d1da471ee" providerId="ADAL" clId="{12081E7B-3666-4393-939D-F7A41AA15BD8}" dt="2019-08-15T22:09:38.271" v="4925" actId="478"/>
          <ac:spMkLst>
            <pc:docMk/>
            <pc:sldMk cId="1855738485" sldId="268"/>
            <ac:spMk id="6" creationId="{56455FB4-9465-4B80-AB29-63A3D1D47E19}"/>
          </ac:spMkLst>
        </pc:spChg>
        <pc:spChg chg="add del">
          <ac:chgData name="Wang, Wendy@DWR" userId="b0e50fcf-eae2-4b1a-8ce7-5f9d1da471ee" providerId="ADAL" clId="{12081E7B-3666-4393-939D-F7A41AA15BD8}" dt="2019-08-15T21:42:41.888" v="4399" actId="26606"/>
          <ac:spMkLst>
            <pc:docMk/>
            <pc:sldMk cId="1855738485" sldId="268"/>
            <ac:spMk id="11" creationId="{7E6CA27E-BEE7-49F6-9FBE-99A7492AE1D4}"/>
          </ac:spMkLst>
        </pc:spChg>
        <pc:spChg chg="add del">
          <ac:chgData name="Wang, Wendy@DWR" userId="b0e50fcf-eae2-4b1a-8ce7-5f9d1da471ee" providerId="ADAL" clId="{12081E7B-3666-4393-939D-F7A41AA15BD8}" dt="2019-08-15T21:43:55.926" v="4414" actId="26606"/>
          <ac:spMkLst>
            <pc:docMk/>
            <pc:sldMk cId="1855738485" sldId="268"/>
            <ac:spMk id="12" creationId="{96EEF187-8434-4B76-BE40-006EEBB263CF}"/>
          </ac:spMkLst>
        </pc:spChg>
        <pc:spChg chg="add del">
          <ac:chgData name="Wang, Wendy@DWR" userId="b0e50fcf-eae2-4b1a-8ce7-5f9d1da471ee" providerId="ADAL" clId="{12081E7B-3666-4393-939D-F7A41AA15BD8}" dt="2019-08-15T21:42:38.629" v="4395" actId="26606"/>
          <ac:spMkLst>
            <pc:docMk/>
            <pc:sldMk cId="1855738485" sldId="268"/>
            <ac:spMk id="13" creationId="{4841EA57-DEA6-4BE9-B11E-1FBCC76BE16E}"/>
          </ac:spMkLst>
        </pc:spChg>
        <pc:spChg chg="add del">
          <ac:chgData name="Wang, Wendy@DWR" userId="b0e50fcf-eae2-4b1a-8ce7-5f9d1da471ee" providerId="ADAL" clId="{12081E7B-3666-4393-939D-F7A41AA15BD8}" dt="2019-08-15T21:42:48.192" v="4401" actId="26606"/>
          <ac:spMkLst>
            <pc:docMk/>
            <pc:sldMk cId="1855738485" sldId="268"/>
            <ac:spMk id="14" creationId="{C99A8FB7-A79B-4BC9-9D56-B79587F6AA3E}"/>
          </ac:spMkLst>
        </pc:spChg>
        <pc:spChg chg="add del">
          <ac:chgData name="Wang, Wendy@DWR" userId="b0e50fcf-eae2-4b1a-8ce7-5f9d1da471ee" providerId="ADAL" clId="{12081E7B-3666-4393-939D-F7A41AA15BD8}" dt="2019-08-15T21:42:38.629" v="4395" actId="26606"/>
          <ac:spMkLst>
            <pc:docMk/>
            <pc:sldMk cId="1855738485" sldId="268"/>
            <ac:spMk id="15" creationId="{A26922E4-CEB0-4BFE-BAD1-403E6A417D06}"/>
          </ac:spMkLst>
        </pc:spChg>
        <pc:spChg chg="add del">
          <ac:chgData name="Wang, Wendy@DWR" userId="b0e50fcf-eae2-4b1a-8ce7-5f9d1da471ee" providerId="ADAL" clId="{12081E7B-3666-4393-939D-F7A41AA15BD8}" dt="2019-08-15T21:42:48.192" v="4401" actId="26606"/>
          <ac:spMkLst>
            <pc:docMk/>
            <pc:sldMk cId="1855738485" sldId="268"/>
            <ac:spMk id="16" creationId="{B23893E2-3349-46D7-A7AA-B9E447957FB1}"/>
          </ac:spMkLst>
        </pc:spChg>
        <pc:spChg chg="add del">
          <ac:chgData name="Wang, Wendy@DWR" userId="b0e50fcf-eae2-4b1a-8ce7-5f9d1da471ee" providerId="ADAL" clId="{12081E7B-3666-4393-939D-F7A41AA15BD8}" dt="2019-08-15T21:42:48.192" v="4401" actId="26606"/>
          <ac:spMkLst>
            <pc:docMk/>
            <pc:sldMk cId="1855738485" sldId="268"/>
            <ac:spMk id="17" creationId="{2B7592FE-10D1-4664-B623-353F47C8DF7F}"/>
          </ac:spMkLst>
        </pc:spChg>
        <pc:spChg chg="add del">
          <ac:chgData name="Wang, Wendy@DWR" userId="b0e50fcf-eae2-4b1a-8ce7-5f9d1da471ee" providerId="ADAL" clId="{12081E7B-3666-4393-939D-F7A41AA15BD8}" dt="2019-08-15T21:43:55.926" v="4414" actId="26606"/>
          <ac:spMkLst>
            <pc:docMk/>
            <pc:sldMk cId="1855738485" sldId="268"/>
            <ac:spMk id="18" creationId="{681CD866-52B5-4280-A92B-56BDFD1E9A12}"/>
          </ac:spMkLst>
        </pc:spChg>
        <pc:spChg chg="add del">
          <ac:chgData name="Wang, Wendy@DWR" userId="b0e50fcf-eae2-4b1a-8ce7-5f9d1da471ee" providerId="ADAL" clId="{12081E7B-3666-4393-939D-F7A41AA15BD8}" dt="2019-08-15T21:42:50.544" v="4403" actId="26606"/>
          <ac:spMkLst>
            <pc:docMk/>
            <pc:sldMk cId="1855738485" sldId="268"/>
            <ac:spMk id="19" creationId="{2EEE8F11-3582-44B7-9869-F2D26D7DD9D4}"/>
          </ac:spMkLst>
        </pc:spChg>
        <pc:spChg chg="add del">
          <ac:chgData name="Wang, Wendy@DWR" userId="b0e50fcf-eae2-4b1a-8ce7-5f9d1da471ee" providerId="ADAL" clId="{12081E7B-3666-4393-939D-F7A41AA15BD8}" dt="2019-08-15T21:42:50.544" v="4403" actId="26606"/>
          <ac:spMkLst>
            <pc:docMk/>
            <pc:sldMk cId="1855738485" sldId="268"/>
            <ac:spMk id="20" creationId="{2141F1CC-6A53-4BCF-9127-AABB52E2497E}"/>
          </ac:spMkLst>
        </pc:spChg>
        <pc:spChg chg="add del">
          <ac:chgData name="Wang, Wendy@DWR" userId="b0e50fcf-eae2-4b1a-8ce7-5f9d1da471ee" providerId="ADAL" clId="{12081E7B-3666-4393-939D-F7A41AA15BD8}" dt="2019-08-15T21:42:50.544" v="4403" actId="26606"/>
          <ac:spMkLst>
            <pc:docMk/>
            <pc:sldMk cId="1855738485" sldId="268"/>
            <ac:spMk id="21" creationId="{561B2B49-7142-4CA8-A929-4671548E6A5A}"/>
          </ac:spMkLst>
        </pc:spChg>
        <pc:spChg chg="add">
          <ac:chgData name="Wang, Wendy@DWR" userId="b0e50fcf-eae2-4b1a-8ce7-5f9d1da471ee" providerId="ADAL" clId="{12081E7B-3666-4393-939D-F7A41AA15BD8}" dt="2019-08-15T21:43:55.947" v="4415" actId="26606"/>
          <ac:spMkLst>
            <pc:docMk/>
            <pc:sldMk cId="1855738485" sldId="268"/>
            <ac:spMk id="22" creationId="{C99A8FB7-A79B-4BC9-9D56-B79587F6AA3E}"/>
          </ac:spMkLst>
        </pc:spChg>
        <pc:spChg chg="add del">
          <ac:chgData name="Wang, Wendy@DWR" userId="b0e50fcf-eae2-4b1a-8ce7-5f9d1da471ee" providerId="ADAL" clId="{12081E7B-3666-4393-939D-F7A41AA15BD8}" dt="2019-08-15T21:42:51.194" v="4405" actId="26606"/>
          <ac:spMkLst>
            <pc:docMk/>
            <pc:sldMk cId="1855738485" sldId="268"/>
            <ac:spMk id="23" creationId="{C99A8FB7-A79B-4BC9-9D56-B79587F6AA3E}"/>
          </ac:spMkLst>
        </pc:spChg>
        <pc:spChg chg="add del">
          <ac:chgData name="Wang, Wendy@DWR" userId="b0e50fcf-eae2-4b1a-8ce7-5f9d1da471ee" providerId="ADAL" clId="{12081E7B-3666-4393-939D-F7A41AA15BD8}" dt="2019-08-15T21:42:51.194" v="4405" actId="26606"/>
          <ac:spMkLst>
            <pc:docMk/>
            <pc:sldMk cId="1855738485" sldId="268"/>
            <ac:spMk id="24" creationId="{B23893E2-3349-46D7-A7AA-B9E447957FB1}"/>
          </ac:spMkLst>
        </pc:spChg>
        <pc:spChg chg="add del">
          <ac:chgData name="Wang, Wendy@DWR" userId="b0e50fcf-eae2-4b1a-8ce7-5f9d1da471ee" providerId="ADAL" clId="{12081E7B-3666-4393-939D-F7A41AA15BD8}" dt="2019-08-15T21:42:51.194" v="4405" actId="26606"/>
          <ac:spMkLst>
            <pc:docMk/>
            <pc:sldMk cId="1855738485" sldId="268"/>
            <ac:spMk id="25" creationId="{2B7592FE-10D1-4664-B623-353F47C8DF7F}"/>
          </ac:spMkLst>
        </pc:spChg>
        <pc:spChg chg="add">
          <ac:chgData name="Wang, Wendy@DWR" userId="b0e50fcf-eae2-4b1a-8ce7-5f9d1da471ee" providerId="ADAL" clId="{12081E7B-3666-4393-939D-F7A41AA15BD8}" dt="2019-08-15T21:43:55.947" v="4415" actId="26606"/>
          <ac:spMkLst>
            <pc:docMk/>
            <pc:sldMk cId="1855738485" sldId="268"/>
            <ac:spMk id="26" creationId="{B23893E2-3349-46D7-A7AA-B9E447957FB1}"/>
          </ac:spMkLst>
        </pc:spChg>
        <pc:spChg chg="add del">
          <ac:chgData name="Wang, Wendy@DWR" userId="b0e50fcf-eae2-4b1a-8ce7-5f9d1da471ee" providerId="ADAL" clId="{12081E7B-3666-4393-939D-F7A41AA15BD8}" dt="2019-08-15T21:42:53.109" v="4407" actId="26606"/>
          <ac:spMkLst>
            <pc:docMk/>
            <pc:sldMk cId="1855738485" sldId="268"/>
            <ac:spMk id="27" creationId="{86B8807B-7828-4E42-86D6-939A5397D890}"/>
          </ac:spMkLst>
        </pc:spChg>
        <pc:spChg chg="add del">
          <ac:chgData name="Wang, Wendy@DWR" userId="b0e50fcf-eae2-4b1a-8ce7-5f9d1da471ee" providerId="ADAL" clId="{12081E7B-3666-4393-939D-F7A41AA15BD8}" dt="2019-08-15T21:42:53.109" v="4407" actId="26606"/>
          <ac:spMkLst>
            <pc:docMk/>
            <pc:sldMk cId="1855738485" sldId="268"/>
            <ac:spMk id="28" creationId="{648F5915-2CE1-4F74-88C5-D4366893D2DF}"/>
          </ac:spMkLst>
        </pc:spChg>
        <pc:spChg chg="add">
          <ac:chgData name="Wang, Wendy@DWR" userId="b0e50fcf-eae2-4b1a-8ce7-5f9d1da471ee" providerId="ADAL" clId="{12081E7B-3666-4393-939D-F7A41AA15BD8}" dt="2019-08-15T21:43:55.947" v="4415" actId="26606"/>
          <ac:spMkLst>
            <pc:docMk/>
            <pc:sldMk cId="1855738485" sldId="268"/>
            <ac:spMk id="29" creationId="{2B7592FE-10D1-4664-B623-353F47C8DF7F}"/>
          </ac:spMkLst>
        </pc:spChg>
        <pc:spChg chg="add del">
          <ac:chgData name="Wang, Wendy@DWR" userId="b0e50fcf-eae2-4b1a-8ce7-5f9d1da471ee" providerId="ADAL" clId="{12081E7B-3666-4393-939D-F7A41AA15BD8}" dt="2019-08-15T21:43:29.429" v="4411" actId="26606"/>
          <ac:spMkLst>
            <pc:docMk/>
            <pc:sldMk cId="1855738485" sldId="268"/>
            <ac:spMk id="30" creationId="{96EEF187-8434-4B76-BE40-006EEBB263CF}"/>
          </ac:spMkLst>
        </pc:spChg>
        <pc:spChg chg="add del">
          <ac:chgData name="Wang, Wendy@DWR" userId="b0e50fcf-eae2-4b1a-8ce7-5f9d1da471ee" providerId="ADAL" clId="{12081E7B-3666-4393-939D-F7A41AA15BD8}" dt="2019-08-15T21:43:29.429" v="4411" actId="26606"/>
          <ac:spMkLst>
            <pc:docMk/>
            <pc:sldMk cId="1855738485" sldId="268"/>
            <ac:spMk id="31" creationId="{681CD866-52B5-4280-A92B-56BDFD1E9A12}"/>
          </ac:spMkLst>
        </pc:spChg>
        <pc:picChg chg="mod ord">
          <ac:chgData name="Wang, Wendy@DWR" userId="b0e50fcf-eae2-4b1a-8ce7-5f9d1da471ee" providerId="ADAL" clId="{12081E7B-3666-4393-939D-F7A41AA15BD8}" dt="2019-08-15T21:44:08.198" v="4419" actId="27614"/>
          <ac:picMkLst>
            <pc:docMk/>
            <pc:sldMk cId="1855738485" sldId="268"/>
            <ac:picMk id="5" creationId="{00000000-0000-0000-0000-000000000000}"/>
          </ac:picMkLst>
        </pc:picChg>
        <pc:picChg chg="mod ord">
          <ac:chgData name="Wang, Wendy@DWR" userId="b0e50fcf-eae2-4b1a-8ce7-5f9d1da471ee" providerId="ADAL" clId="{12081E7B-3666-4393-939D-F7A41AA15BD8}" dt="2019-08-15T21:43:55.947" v="4415" actId="26606"/>
          <ac:picMkLst>
            <pc:docMk/>
            <pc:sldMk cId="1855738485" sldId="268"/>
            <ac:picMk id="7" creationId="{00000000-0000-0000-0000-000000000000}"/>
          </ac:picMkLst>
        </pc:picChg>
        <pc:picChg chg="mod ord modCrop">
          <ac:chgData name="Wang, Wendy@DWR" userId="b0e50fcf-eae2-4b1a-8ce7-5f9d1da471ee" providerId="ADAL" clId="{12081E7B-3666-4393-939D-F7A41AA15BD8}" dt="2019-08-15T21:43:55.947" v="4415" actId="26606"/>
          <ac:picMkLst>
            <pc:docMk/>
            <pc:sldMk cId="1855738485" sldId="268"/>
            <ac:picMk id="8" creationId="{00000000-0000-0000-0000-000000000000}"/>
          </ac:picMkLst>
        </pc:picChg>
        <pc:picChg chg="del">
          <ac:chgData name="Wang, Wendy@DWR" userId="b0e50fcf-eae2-4b1a-8ce7-5f9d1da471ee" providerId="ADAL" clId="{12081E7B-3666-4393-939D-F7A41AA15BD8}" dt="2019-08-13T17:46:11.877" v="3605" actId="478"/>
          <ac:picMkLst>
            <pc:docMk/>
            <pc:sldMk cId="1855738485" sldId="268"/>
            <ac:picMk id="10" creationId="{44427B39-6806-40D8-9D6C-BAB63F7EA420}"/>
          </ac:picMkLst>
        </pc:picChg>
      </pc:sldChg>
      <pc:sldChg chg="addSp delSp modSp mod setBg setClrOvrMap">
        <pc:chgData name="Wang, Wendy@DWR" userId="b0e50fcf-eae2-4b1a-8ce7-5f9d1da471ee" providerId="ADAL" clId="{12081E7B-3666-4393-939D-F7A41AA15BD8}" dt="2019-08-15T22:00:53.280" v="4672" actId="478"/>
        <pc:sldMkLst>
          <pc:docMk/>
          <pc:sldMk cId="1222678556" sldId="269"/>
        </pc:sldMkLst>
        <pc:spChg chg="mod">
          <ac:chgData name="Wang, Wendy@DWR" userId="b0e50fcf-eae2-4b1a-8ce7-5f9d1da471ee" providerId="ADAL" clId="{12081E7B-3666-4393-939D-F7A41AA15BD8}" dt="2019-08-15T22:00:37.048" v="4668" actId="1036"/>
          <ac:spMkLst>
            <pc:docMk/>
            <pc:sldMk cId="1222678556" sldId="269"/>
            <ac:spMk id="2" creationId="{00000000-0000-0000-0000-000000000000}"/>
          </ac:spMkLst>
        </pc:spChg>
        <pc:spChg chg="mod ord">
          <ac:chgData name="Wang, Wendy@DWR" userId="b0e50fcf-eae2-4b1a-8ce7-5f9d1da471ee" providerId="ADAL" clId="{12081E7B-3666-4393-939D-F7A41AA15BD8}" dt="2019-08-15T22:00:32.207" v="4656" actId="1036"/>
          <ac:spMkLst>
            <pc:docMk/>
            <pc:sldMk cId="1222678556" sldId="269"/>
            <ac:spMk id="3" creationId="{00000000-0000-0000-0000-000000000000}"/>
          </ac:spMkLst>
        </pc:spChg>
        <pc:spChg chg="add del mod ord">
          <ac:chgData name="Wang, Wendy@DWR" userId="b0e50fcf-eae2-4b1a-8ce7-5f9d1da471ee" providerId="ADAL" clId="{12081E7B-3666-4393-939D-F7A41AA15BD8}" dt="2019-08-15T22:00:53.280" v="4672" actId="478"/>
          <ac:spMkLst>
            <pc:docMk/>
            <pc:sldMk cId="1222678556" sldId="269"/>
            <ac:spMk id="6" creationId="{C38FD227-73FA-465D-AB0F-DE5DDDECC2B5}"/>
          </ac:spMkLst>
        </pc:spChg>
        <pc:spChg chg="add del">
          <ac:chgData name="Wang, Wendy@DWR" userId="b0e50fcf-eae2-4b1a-8ce7-5f9d1da471ee" providerId="ADAL" clId="{12081E7B-3666-4393-939D-F7A41AA15BD8}" dt="2019-08-15T21:46:05.651" v="4451" actId="26606"/>
          <ac:spMkLst>
            <pc:docMk/>
            <pc:sldMk cId="1222678556" sldId="269"/>
            <ac:spMk id="8" creationId="{EB181E26-89C4-4A14-92DE-0F4C4B0E9484}"/>
          </ac:spMkLst>
        </pc:spChg>
        <pc:spChg chg="add del">
          <ac:chgData name="Wang, Wendy@DWR" userId="b0e50fcf-eae2-4b1a-8ce7-5f9d1da471ee" providerId="ADAL" clId="{12081E7B-3666-4393-939D-F7A41AA15BD8}" dt="2019-08-15T21:45:47.429" v="4445" actId="26606"/>
          <ac:spMkLst>
            <pc:docMk/>
            <pc:sldMk cId="1222678556" sldId="269"/>
            <ac:spMk id="11" creationId="{003713C1-2FB2-413B-BF91-3AE41726FB7A}"/>
          </ac:spMkLst>
        </pc:spChg>
        <pc:spChg chg="add del">
          <ac:chgData name="Wang, Wendy@DWR" userId="b0e50fcf-eae2-4b1a-8ce7-5f9d1da471ee" providerId="ADAL" clId="{12081E7B-3666-4393-939D-F7A41AA15BD8}" dt="2019-08-15T21:45:47.429" v="4445" actId="26606"/>
          <ac:spMkLst>
            <pc:docMk/>
            <pc:sldMk cId="1222678556" sldId="269"/>
            <ac:spMk id="12" creationId="{90795B4D-5022-4A7F-A01D-8D880B7CDBE6}"/>
          </ac:spMkLst>
        </pc:spChg>
        <pc:spChg chg="add del">
          <ac:chgData name="Wang, Wendy@DWR" userId="b0e50fcf-eae2-4b1a-8ce7-5f9d1da471ee" providerId="ADAL" clId="{12081E7B-3666-4393-939D-F7A41AA15BD8}" dt="2019-08-15T21:46:05.651" v="4451" actId="26606"/>
          <ac:spMkLst>
            <pc:docMk/>
            <pc:sldMk cId="1222678556" sldId="269"/>
            <ac:spMk id="13" creationId="{13958066-7CBD-4B89-8F46-614C4F28BCF9}"/>
          </ac:spMkLst>
        </pc:spChg>
        <pc:spChg chg="add del">
          <ac:chgData name="Wang, Wendy@DWR" userId="b0e50fcf-eae2-4b1a-8ce7-5f9d1da471ee" providerId="ADAL" clId="{12081E7B-3666-4393-939D-F7A41AA15BD8}" dt="2019-08-15T21:45:38.585" v="4437" actId="26606"/>
          <ac:spMkLst>
            <pc:docMk/>
            <pc:sldMk cId="1222678556" sldId="269"/>
            <ac:spMk id="14" creationId="{7E6CA27E-BEE7-49F6-9FBE-99A7492AE1D4}"/>
          </ac:spMkLst>
        </pc:spChg>
        <pc:spChg chg="add del">
          <ac:chgData name="Wang, Wendy@DWR" userId="b0e50fcf-eae2-4b1a-8ce7-5f9d1da471ee" providerId="ADAL" clId="{12081E7B-3666-4393-939D-F7A41AA15BD8}" dt="2019-08-15T21:45:39.237" v="4439" actId="26606"/>
          <ac:spMkLst>
            <pc:docMk/>
            <pc:sldMk cId="1222678556" sldId="269"/>
            <ac:spMk id="16" creationId="{7521DD34-C6F2-4402-9A01-962807DB6569}"/>
          </ac:spMkLst>
        </pc:spChg>
        <pc:spChg chg="add del">
          <ac:chgData name="Wang, Wendy@DWR" userId="b0e50fcf-eae2-4b1a-8ce7-5f9d1da471ee" providerId="ADAL" clId="{12081E7B-3666-4393-939D-F7A41AA15BD8}" dt="2019-08-15T21:45:47.429" v="4445" actId="26606"/>
          <ac:spMkLst>
            <pc:docMk/>
            <pc:sldMk cId="1222678556" sldId="269"/>
            <ac:spMk id="18" creationId="{AFD19018-DE7C-4796-ADF2-AD2EB0FC0D9C}"/>
          </ac:spMkLst>
        </pc:spChg>
        <pc:spChg chg="add del">
          <ac:chgData name="Wang, Wendy@DWR" userId="b0e50fcf-eae2-4b1a-8ce7-5f9d1da471ee" providerId="ADAL" clId="{12081E7B-3666-4393-939D-F7A41AA15BD8}" dt="2019-08-15T21:46:09.049" v="4455" actId="26606"/>
          <ac:spMkLst>
            <pc:docMk/>
            <pc:sldMk cId="1222678556" sldId="269"/>
            <ac:spMk id="19" creationId="{99899462-FC16-43B0-966B-FCA263450716}"/>
          </ac:spMkLst>
        </pc:spChg>
        <pc:spChg chg="add del">
          <ac:chgData name="Wang, Wendy@DWR" userId="b0e50fcf-eae2-4b1a-8ce7-5f9d1da471ee" providerId="ADAL" clId="{12081E7B-3666-4393-939D-F7A41AA15BD8}" dt="2019-08-15T21:45:47.429" v="4445" actId="26606"/>
          <ac:spMkLst>
            <pc:docMk/>
            <pc:sldMk cId="1222678556" sldId="269"/>
            <ac:spMk id="20" creationId="{B1A0A2C2-4F85-44AF-8708-8DCA4B550CB8}"/>
          </ac:spMkLst>
        </pc:spChg>
        <pc:spChg chg="add del">
          <ac:chgData name="Wang, Wendy@DWR" userId="b0e50fcf-eae2-4b1a-8ce7-5f9d1da471ee" providerId="ADAL" clId="{12081E7B-3666-4393-939D-F7A41AA15BD8}" dt="2019-08-15T21:46:09.732" v="4457" actId="26606"/>
          <ac:spMkLst>
            <pc:docMk/>
            <pc:sldMk cId="1222678556" sldId="269"/>
            <ac:spMk id="23" creationId="{E02F3C71-C981-4614-98EA-D6C494F8091E}"/>
          </ac:spMkLst>
        </pc:spChg>
        <pc:spChg chg="add del">
          <ac:chgData name="Wang, Wendy@DWR" userId="b0e50fcf-eae2-4b1a-8ce7-5f9d1da471ee" providerId="ADAL" clId="{12081E7B-3666-4393-939D-F7A41AA15BD8}" dt="2019-08-15T21:46:11.232" v="4459" actId="26606"/>
          <ac:spMkLst>
            <pc:docMk/>
            <pc:sldMk cId="1222678556" sldId="269"/>
            <ac:spMk id="25" creationId="{61B2A784-4501-42A8-86DF-DB27DE395089}"/>
          </ac:spMkLst>
        </pc:spChg>
        <pc:spChg chg="add del">
          <ac:chgData name="Wang, Wendy@DWR" userId="b0e50fcf-eae2-4b1a-8ce7-5f9d1da471ee" providerId="ADAL" clId="{12081E7B-3666-4393-939D-F7A41AA15BD8}" dt="2019-08-15T21:46:11.232" v="4459" actId="26606"/>
          <ac:spMkLst>
            <pc:docMk/>
            <pc:sldMk cId="1222678556" sldId="269"/>
            <ac:spMk id="26" creationId="{8A330AB8-A767-46C8-ABEF-2477854EF61D}"/>
          </ac:spMkLst>
        </pc:spChg>
        <pc:spChg chg="add del">
          <ac:chgData name="Wang, Wendy@DWR" userId="b0e50fcf-eae2-4b1a-8ce7-5f9d1da471ee" providerId="ADAL" clId="{12081E7B-3666-4393-939D-F7A41AA15BD8}" dt="2019-08-15T21:46:11.232" v="4459" actId="26606"/>
          <ac:spMkLst>
            <pc:docMk/>
            <pc:sldMk cId="1222678556" sldId="269"/>
            <ac:spMk id="27" creationId="{88E62604-C40E-4D56-9D66-FD94B0CA40CB}"/>
          </ac:spMkLst>
        </pc:spChg>
        <pc:spChg chg="add del">
          <ac:chgData name="Wang, Wendy@DWR" userId="b0e50fcf-eae2-4b1a-8ce7-5f9d1da471ee" providerId="ADAL" clId="{12081E7B-3666-4393-939D-F7A41AA15BD8}" dt="2019-08-15T21:46:26.918" v="4467" actId="26606"/>
          <ac:spMkLst>
            <pc:docMk/>
            <pc:sldMk cId="1222678556" sldId="269"/>
            <ac:spMk id="29" creationId="{7EB6695E-BED5-4DA3-8C9B-AD301AEF4776}"/>
          </ac:spMkLst>
        </pc:spChg>
        <pc:spChg chg="add del">
          <ac:chgData name="Wang, Wendy@DWR" userId="b0e50fcf-eae2-4b1a-8ce7-5f9d1da471ee" providerId="ADAL" clId="{12081E7B-3666-4393-939D-F7A41AA15BD8}" dt="2019-08-15T21:48:24.203" v="4497" actId="26606"/>
          <ac:spMkLst>
            <pc:docMk/>
            <pc:sldMk cId="1222678556" sldId="269"/>
            <ac:spMk id="34" creationId="{EB181E26-89C4-4A14-92DE-0F4C4B0E9484}"/>
          </ac:spMkLst>
        </pc:spChg>
        <pc:spChg chg="add del">
          <ac:chgData name="Wang, Wendy@DWR" userId="b0e50fcf-eae2-4b1a-8ce7-5f9d1da471ee" providerId="ADAL" clId="{12081E7B-3666-4393-939D-F7A41AA15BD8}" dt="2019-08-15T21:48:24.203" v="4497" actId="26606"/>
          <ac:spMkLst>
            <pc:docMk/>
            <pc:sldMk cId="1222678556" sldId="269"/>
            <ac:spMk id="36" creationId="{13958066-7CBD-4B89-8F46-614C4F28BCF9}"/>
          </ac:spMkLst>
        </pc:spChg>
        <pc:spChg chg="add">
          <ac:chgData name="Wang, Wendy@DWR" userId="b0e50fcf-eae2-4b1a-8ce7-5f9d1da471ee" providerId="ADAL" clId="{12081E7B-3666-4393-939D-F7A41AA15BD8}" dt="2019-08-15T21:48:24.203" v="4497" actId="26606"/>
          <ac:spMkLst>
            <pc:docMk/>
            <pc:sldMk cId="1222678556" sldId="269"/>
            <ac:spMk id="41" creationId="{2EEE8F11-3582-44B7-9869-F2D26D7DD9D4}"/>
          </ac:spMkLst>
        </pc:spChg>
        <pc:spChg chg="add">
          <ac:chgData name="Wang, Wendy@DWR" userId="b0e50fcf-eae2-4b1a-8ce7-5f9d1da471ee" providerId="ADAL" clId="{12081E7B-3666-4393-939D-F7A41AA15BD8}" dt="2019-08-15T21:48:24.203" v="4497" actId="26606"/>
          <ac:spMkLst>
            <pc:docMk/>
            <pc:sldMk cId="1222678556" sldId="269"/>
            <ac:spMk id="43" creationId="{2141F1CC-6A53-4BCF-9127-AABB52E2497E}"/>
          </ac:spMkLst>
        </pc:spChg>
        <pc:spChg chg="add">
          <ac:chgData name="Wang, Wendy@DWR" userId="b0e50fcf-eae2-4b1a-8ce7-5f9d1da471ee" providerId="ADAL" clId="{12081E7B-3666-4393-939D-F7A41AA15BD8}" dt="2019-08-15T21:48:24.203" v="4497" actId="26606"/>
          <ac:spMkLst>
            <pc:docMk/>
            <pc:sldMk cId="1222678556" sldId="269"/>
            <ac:spMk id="45" creationId="{561B2B49-7142-4CA8-A929-4671548E6A5A}"/>
          </ac:spMkLst>
        </pc:spChg>
        <pc:picChg chg="mod ord modCrop">
          <ac:chgData name="Wang, Wendy@DWR" userId="b0e50fcf-eae2-4b1a-8ce7-5f9d1da471ee" providerId="ADAL" clId="{12081E7B-3666-4393-939D-F7A41AA15BD8}" dt="2019-08-15T21:48:24.203" v="4497" actId="26606"/>
          <ac:picMkLst>
            <pc:docMk/>
            <pc:sldMk cId="1222678556" sldId="269"/>
            <ac:picMk id="4" creationId="{00000000-0000-0000-0000-000000000000}"/>
          </ac:picMkLst>
        </pc:picChg>
        <pc:picChg chg="mod ord modCrop">
          <ac:chgData name="Wang, Wendy@DWR" userId="b0e50fcf-eae2-4b1a-8ce7-5f9d1da471ee" providerId="ADAL" clId="{12081E7B-3666-4393-939D-F7A41AA15BD8}" dt="2019-08-15T21:48:24.203" v="4497" actId="26606"/>
          <ac:picMkLst>
            <pc:docMk/>
            <pc:sldMk cId="1222678556" sldId="269"/>
            <ac:picMk id="5" creationId="{00000000-0000-0000-0000-000000000000}"/>
          </ac:picMkLst>
        </pc:picChg>
        <pc:picChg chg="del mod ord">
          <ac:chgData name="Wang, Wendy@DWR" userId="b0e50fcf-eae2-4b1a-8ce7-5f9d1da471ee" providerId="ADAL" clId="{12081E7B-3666-4393-939D-F7A41AA15BD8}" dt="2019-08-15T21:45:54.190" v="4449" actId="478"/>
          <ac:picMkLst>
            <pc:docMk/>
            <pc:sldMk cId="1222678556" sldId="269"/>
            <ac:picMk id="9" creationId="{00000000-0000-0000-0000-000000000000}"/>
          </ac:picMkLst>
        </pc:picChg>
        <pc:picChg chg="del">
          <ac:chgData name="Wang, Wendy@DWR" userId="b0e50fcf-eae2-4b1a-8ce7-5f9d1da471ee" providerId="ADAL" clId="{12081E7B-3666-4393-939D-F7A41AA15BD8}" dt="2019-08-13T17:46:12.885" v="3606" actId="478"/>
          <ac:picMkLst>
            <pc:docMk/>
            <pc:sldMk cId="1222678556" sldId="269"/>
            <ac:picMk id="10" creationId="{2E75145D-6229-4863-A810-4C3FE746D5EA}"/>
          </ac:picMkLst>
        </pc:picChg>
        <pc:picChg chg="add del">
          <ac:chgData name="Wang, Wendy@DWR" userId="b0e50fcf-eae2-4b1a-8ce7-5f9d1da471ee" providerId="ADAL" clId="{12081E7B-3666-4393-939D-F7A41AA15BD8}" dt="2019-08-15T21:45:51.486" v="4447"/>
          <ac:picMkLst>
            <pc:docMk/>
            <pc:sldMk cId="1222678556" sldId="269"/>
            <ac:picMk id="15" creationId="{0A40FAC7-2B18-44E4-B58F-AC89813431E0}"/>
          </ac:picMkLst>
        </pc:picChg>
        <pc:picChg chg="add del">
          <ac:chgData name="Wang, Wendy@DWR" userId="b0e50fcf-eae2-4b1a-8ce7-5f9d1da471ee" providerId="ADAL" clId="{12081E7B-3666-4393-939D-F7A41AA15BD8}" dt="2019-08-15T21:46:07.514" v="4453" actId="26606"/>
          <ac:picMkLst>
            <pc:docMk/>
            <pc:sldMk cId="1222678556" sldId="269"/>
            <ac:picMk id="17" creationId="{22901FED-4FC9-4ED5-8123-C98BCD1616BA}"/>
          </ac:picMkLst>
        </pc:picChg>
        <pc:picChg chg="add mod">
          <ac:chgData name="Wang, Wendy@DWR" userId="b0e50fcf-eae2-4b1a-8ce7-5f9d1da471ee" providerId="ADAL" clId="{12081E7B-3666-4393-939D-F7A41AA15BD8}" dt="2019-08-15T21:48:24.203" v="4497" actId="26606"/>
          <ac:picMkLst>
            <pc:docMk/>
            <pc:sldMk cId="1222678556" sldId="269"/>
            <ac:picMk id="28" creationId="{7AD90A1F-7D4E-4FC5-BA16-854C4530A535}"/>
          </ac:picMkLst>
        </pc:picChg>
        <pc:cxnChg chg="add del">
          <ac:chgData name="Wang, Wendy@DWR" userId="b0e50fcf-eae2-4b1a-8ce7-5f9d1da471ee" providerId="ADAL" clId="{12081E7B-3666-4393-939D-F7A41AA15BD8}" dt="2019-08-15T21:46:09.049" v="4455" actId="26606"/>
          <ac:cxnSpMkLst>
            <pc:docMk/>
            <pc:sldMk cId="1222678556" sldId="269"/>
            <ac:cxnSpMk id="21" creationId="{AAFEA932-2DF1-410C-A00A-7A1E7DBF7511}"/>
          </ac:cxnSpMkLst>
        </pc:cxnChg>
      </pc:sldChg>
      <pc:sldChg chg="addSp delSp modSp mod setBg setClrOvrMap">
        <pc:chgData name="Wang, Wendy@DWR" userId="b0e50fcf-eae2-4b1a-8ce7-5f9d1da471ee" providerId="ADAL" clId="{12081E7B-3666-4393-939D-F7A41AA15BD8}" dt="2019-08-15T22:00:56.866" v="4673" actId="478"/>
        <pc:sldMkLst>
          <pc:docMk/>
          <pc:sldMk cId="4250877949" sldId="271"/>
        </pc:sldMkLst>
        <pc:spChg chg="mod">
          <ac:chgData name="Wang, Wendy@DWR" userId="b0e50fcf-eae2-4b1a-8ce7-5f9d1da471ee" providerId="ADAL" clId="{12081E7B-3666-4393-939D-F7A41AA15BD8}" dt="2019-08-15T21:50:53.853" v="4565" actId="14100"/>
          <ac:spMkLst>
            <pc:docMk/>
            <pc:sldMk cId="4250877949" sldId="271"/>
            <ac:spMk id="2" creationId="{00000000-0000-0000-0000-000000000000}"/>
          </ac:spMkLst>
        </pc:spChg>
        <pc:spChg chg="mod ord">
          <ac:chgData name="Wang, Wendy@DWR" userId="b0e50fcf-eae2-4b1a-8ce7-5f9d1da471ee" providerId="ADAL" clId="{12081E7B-3666-4393-939D-F7A41AA15BD8}" dt="2019-08-15T21:51:48.528" v="4582" actId="14100"/>
          <ac:spMkLst>
            <pc:docMk/>
            <pc:sldMk cId="4250877949" sldId="271"/>
            <ac:spMk id="3" creationId="{00000000-0000-0000-0000-000000000000}"/>
          </ac:spMkLst>
        </pc:spChg>
        <pc:spChg chg="del mod ord">
          <ac:chgData name="Wang, Wendy@DWR" userId="b0e50fcf-eae2-4b1a-8ce7-5f9d1da471ee" providerId="ADAL" clId="{12081E7B-3666-4393-939D-F7A41AA15BD8}" dt="2019-08-15T22:00:56.866" v="4673" actId="478"/>
          <ac:spMkLst>
            <pc:docMk/>
            <pc:sldMk cId="4250877949" sldId="271"/>
            <ac:spMk id="4" creationId="{255FB632-8243-4C09-A151-3690DB38554E}"/>
          </ac:spMkLst>
        </pc:spChg>
        <pc:spChg chg="add del">
          <ac:chgData name="Wang, Wendy@DWR" userId="b0e50fcf-eae2-4b1a-8ce7-5f9d1da471ee" providerId="ADAL" clId="{12081E7B-3666-4393-939D-F7A41AA15BD8}" dt="2019-08-15T21:50:07.402" v="4534" actId="26606"/>
          <ac:spMkLst>
            <pc:docMk/>
            <pc:sldMk cId="4250877949" sldId="271"/>
            <ac:spMk id="11" creationId="{2C6A2225-94AF-4BC4-98F4-77746E7B10A9}"/>
          </ac:spMkLst>
        </pc:spChg>
        <pc:spChg chg="add del">
          <ac:chgData name="Wang, Wendy@DWR" userId="b0e50fcf-eae2-4b1a-8ce7-5f9d1da471ee" providerId="ADAL" clId="{12081E7B-3666-4393-939D-F7A41AA15BD8}" dt="2019-08-15T21:49:54.193" v="4530" actId="26606"/>
          <ac:spMkLst>
            <pc:docMk/>
            <pc:sldMk cId="4250877949" sldId="271"/>
            <ac:spMk id="12" creationId="{2C6A2225-94AF-4BC4-98F4-77746E7B10A9}"/>
          </ac:spMkLst>
        </pc:spChg>
        <pc:spChg chg="add del">
          <ac:chgData name="Wang, Wendy@DWR" userId="b0e50fcf-eae2-4b1a-8ce7-5f9d1da471ee" providerId="ADAL" clId="{12081E7B-3666-4393-939D-F7A41AA15BD8}" dt="2019-08-15T21:49:54.193" v="4530" actId="26606"/>
          <ac:spMkLst>
            <pc:docMk/>
            <pc:sldMk cId="4250877949" sldId="271"/>
            <ac:spMk id="13" creationId="{648F5915-2CE1-4F74-88C5-D4366893D2DF}"/>
          </ac:spMkLst>
        </pc:spChg>
        <pc:spChg chg="add del">
          <ac:chgData name="Wang, Wendy@DWR" userId="b0e50fcf-eae2-4b1a-8ce7-5f9d1da471ee" providerId="ADAL" clId="{12081E7B-3666-4393-939D-F7A41AA15BD8}" dt="2019-08-15T21:50:07.402" v="4534" actId="26606"/>
          <ac:spMkLst>
            <pc:docMk/>
            <pc:sldMk cId="4250877949" sldId="271"/>
            <ac:spMk id="14" creationId="{648F5915-2CE1-4F74-88C5-D4366893D2DF}"/>
          </ac:spMkLst>
        </pc:spChg>
        <pc:spChg chg="add del">
          <ac:chgData name="Wang, Wendy@DWR" userId="b0e50fcf-eae2-4b1a-8ce7-5f9d1da471ee" providerId="ADAL" clId="{12081E7B-3666-4393-939D-F7A41AA15BD8}" dt="2019-08-15T21:49:32.762" v="4523" actId="26606"/>
          <ac:spMkLst>
            <pc:docMk/>
            <pc:sldMk cId="4250877949" sldId="271"/>
            <ac:spMk id="15" creationId="{C99A8FB7-A79B-4BC9-9D56-B79587F6AA3E}"/>
          </ac:spMkLst>
        </pc:spChg>
        <pc:spChg chg="add del">
          <ac:chgData name="Wang, Wendy@DWR" userId="b0e50fcf-eae2-4b1a-8ce7-5f9d1da471ee" providerId="ADAL" clId="{12081E7B-3666-4393-939D-F7A41AA15BD8}" dt="2019-08-15T21:50:18.250" v="4536" actId="26606"/>
          <ac:spMkLst>
            <pc:docMk/>
            <pc:sldMk cId="4250877949" sldId="271"/>
            <ac:spMk id="16" creationId="{37FEB674-D811-4FFE-A878-29D0C0ED18D4}"/>
          </ac:spMkLst>
        </pc:spChg>
        <pc:spChg chg="add del">
          <ac:chgData name="Wang, Wendy@DWR" userId="b0e50fcf-eae2-4b1a-8ce7-5f9d1da471ee" providerId="ADAL" clId="{12081E7B-3666-4393-939D-F7A41AA15BD8}" dt="2019-08-15T21:49:32.762" v="4523" actId="26606"/>
          <ac:spMkLst>
            <pc:docMk/>
            <pc:sldMk cId="4250877949" sldId="271"/>
            <ac:spMk id="17" creationId="{B23893E2-3349-46D7-A7AA-B9E447957FB1}"/>
          </ac:spMkLst>
        </pc:spChg>
        <pc:spChg chg="add del">
          <ac:chgData name="Wang, Wendy@DWR" userId="b0e50fcf-eae2-4b1a-8ce7-5f9d1da471ee" providerId="ADAL" clId="{12081E7B-3666-4393-939D-F7A41AA15BD8}" dt="2019-08-15T21:50:22.749" v="4540" actId="26606"/>
          <ac:spMkLst>
            <pc:docMk/>
            <pc:sldMk cId="4250877949" sldId="271"/>
            <ac:spMk id="18" creationId="{3CD9DF72-87A3-404E-A828-84CBF11A8303}"/>
          </ac:spMkLst>
        </pc:spChg>
        <pc:spChg chg="add del">
          <ac:chgData name="Wang, Wendy@DWR" userId="b0e50fcf-eae2-4b1a-8ce7-5f9d1da471ee" providerId="ADAL" clId="{12081E7B-3666-4393-939D-F7A41AA15BD8}" dt="2019-08-15T21:49:32.762" v="4523" actId="26606"/>
          <ac:spMkLst>
            <pc:docMk/>
            <pc:sldMk cId="4250877949" sldId="271"/>
            <ac:spMk id="19" creationId="{2B7592FE-10D1-4664-B623-353F47C8DF7F}"/>
          </ac:spMkLst>
        </pc:spChg>
        <pc:spChg chg="add">
          <ac:chgData name="Wang, Wendy@DWR" userId="b0e50fcf-eae2-4b1a-8ce7-5f9d1da471ee" providerId="ADAL" clId="{12081E7B-3666-4393-939D-F7A41AA15BD8}" dt="2019-08-15T21:50:22.763" v="4541" actId="26606"/>
          <ac:spMkLst>
            <pc:docMk/>
            <pc:sldMk cId="4250877949" sldId="271"/>
            <ac:spMk id="22" creationId="{CF62D2A7-8207-488C-9F46-316BA81A16C8}"/>
          </ac:spMkLst>
        </pc:spChg>
        <pc:picChg chg="add del mod ord">
          <ac:chgData name="Wang, Wendy@DWR" userId="b0e50fcf-eae2-4b1a-8ce7-5f9d1da471ee" providerId="ADAL" clId="{12081E7B-3666-4393-939D-F7A41AA15BD8}" dt="2019-08-15T21:50:19.571" v="4537" actId="478"/>
          <ac:picMkLst>
            <pc:docMk/>
            <pc:sldMk cId="4250877949" sldId="271"/>
            <ac:picMk id="5" creationId="{00000000-0000-0000-0000-000000000000}"/>
          </ac:picMkLst>
        </pc:picChg>
        <pc:picChg chg="mod ord">
          <ac:chgData name="Wang, Wendy@DWR" userId="b0e50fcf-eae2-4b1a-8ce7-5f9d1da471ee" providerId="ADAL" clId="{12081E7B-3666-4393-939D-F7A41AA15BD8}" dt="2019-08-15T21:50:22.763" v="4541" actId="26606"/>
          <ac:picMkLst>
            <pc:docMk/>
            <pc:sldMk cId="4250877949" sldId="271"/>
            <ac:picMk id="7" creationId="{00000000-0000-0000-0000-000000000000}"/>
          </ac:picMkLst>
        </pc:picChg>
        <pc:picChg chg="del">
          <ac:chgData name="Wang, Wendy@DWR" userId="b0e50fcf-eae2-4b1a-8ce7-5f9d1da471ee" providerId="ADAL" clId="{12081E7B-3666-4393-939D-F7A41AA15BD8}" dt="2019-08-13T17:46:15.037" v="3608" actId="478"/>
          <ac:picMkLst>
            <pc:docMk/>
            <pc:sldMk cId="4250877949" sldId="271"/>
            <ac:picMk id="9" creationId="{DDA375D8-FEA9-4E49-BE17-FF7181F765C4}"/>
          </ac:picMkLst>
        </pc:picChg>
        <pc:picChg chg="del mod modCrop">
          <ac:chgData name="Wang, Wendy@DWR" userId="b0e50fcf-eae2-4b1a-8ce7-5f9d1da471ee" providerId="ADAL" clId="{12081E7B-3666-4393-939D-F7A41AA15BD8}" dt="2019-08-15T21:49:57.401" v="4532" actId="478"/>
          <ac:picMkLst>
            <pc:docMk/>
            <pc:sldMk cId="4250877949" sldId="271"/>
            <ac:picMk id="10" creationId="{00000000-0000-0000-0000-000000000000}"/>
          </ac:picMkLst>
        </pc:picChg>
        <pc:picChg chg="add mod">
          <ac:chgData name="Wang, Wendy@DWR" userId="b0e50fcf-eae2-4b1a-8ce7-5f9d1da471ee" providerId="ADAL" clId="{12081E7B-3666-4393-939D-F7A41AA15BD8}" dt="2019-08-15T21:51:32.752" v="4579" actId="1076"/>
          <ac:picMkLst>
            <pc:docMk/>
            <pc:sldMk cId="4250877949" sldId="271"/>
            <ac:picMk id="21" creationId="{0653872C-58C5-4574-A752-39C58C6978BE}"/>
          </ac:picMkLst>
        </pc:picChg>
        <pc:cxnChg chg="add del">
          <ac:chgData name="Wang, Wendy@DWR" userId="b0e50fcf-eae2-4b1a-8ce7-5f9d1da471ee" providerId="ADAL" clId="{12081E7B-3666-4393-939D-F7A41AA15BD8}" dt="2019-08-15T21:50:22.749" v="4540" actId="26606"/>
          <ac:cxnSpMkLst>
            <pc:docMk/>
            <pc:sldMk cId="4250877949" sldId="271"/>
            <ac:cxnSpMk id="20" creationId="{20E3A342-4D61-4E3F-AF90-1AB42AEB96CC}"/>
          </ac:cxnSpMkLst>
        </pc:cxnChg>
      </pc:sldChg>
      <pc:sldChg chg="addSp delSp modSp mod setBg">
        <pc:chgData name="Wang, Wendy@DWR" userId="b0e50fcf-eae2-4b1a-8ce7-5f9d1da471ee" providerId="ADAL" clId="{12081E7B-3666-4393-939D-F7A41AA15BD8}" dt="2019-08-13T17:46:40.565" v="3647" actId="313"/>
        <pc:sldMkLst>
          <pc:docMk/>
          <pc:sldMk cId="1382747310" sldId="277"/>
        </pc:sldMkLst>
        <pc:spChg chg="mod">
          <ac:chgData name="Wang, Wendy@DWR" userId="b0e50fcf-eae2-4b1a-8ce7-5f9d1da471ee" providerId="ADAL" clId="{12081E7B-3666-4393-939D-F7A41AA15BD8}" dt="2019-08-13T17:46:40.565" v="3647" actId="313"/>
          <ac:spMkLst>
            <pc:docMk/>
            <pc:sldMk cId="1382747310" sldId="277"/>
            <ac:spMk id="2" creationId="{80D00D95-5A01-4848-96A8-74118CD178C2}"/>
          </ac:spMkLst>
        </pc:spChg>
        <pc:spChg chg="del">
          <ac:chgData name="Wang, Wendy@DWR" userId="b0e50fcf-eae2-4b1a-8ce7-5f9d1da471ee" providerId="ADAL" clId="{12081E7B-3666-4393-939D-F7A41AA15BD8}" dt="2019-08-13T17:39:52.077" v="3397" actId="26606"/>
          <ac:spMkLst>
            <pc:docMk/>
            <pc:sldMk cId="1382747310" sldId="277"/>
            <ac:spMk id="3" creationId="{FA0DA77C-A2A6-43BB-BE5B-516538B23056}"/>
          </ac:spMkLst>
        </pc:spChg>
        <pc:spChg chg="mod">
          <ac:chgData name="Wang, Wendy@DWR" userId="b0e50fcf-eae2-4b1a-8ce7-5f9d1da471ee" providerId="ADAL" clId="{12081E7B-3666-4393-939D-F7A41AA15BD8}" dt="2019-08-13T17:39:52.077" v="3397" actId="26606"/>
          <ac:spMkLst>
            <pc:docMk/>
            <pc:sldMk cId="1382747310" sldId="277"/>
            <ac:spMk id="5" creationId="{C890DF12-4EDF-4CAC-97E4-7749DDDB112E}"/>
          </ac:spMkLst>
        </pc:spChg>
        <pc:spChg chg="add">
          <ac:chgData name="Wang, Wendy@DWR" userId="b0e50fcf-eae2-4b1a-8ce7-5f9d1da471ee" providerId="ADAL" clId="{12081E7B-3666-4393-939D-F7A41AA15BD8}" dt="2019-08-13T17:39:52.077" v="3397" actId="26606"/>
          <ac:spMkLst>
            <pc:docMk/>
            <pc:sldMk cId="1382747310" sldId="277"/>
            <ac:spMk id="13" creationId="{42285737-90EE-47DC-AC80-8AE156B11969}"/>
          </ac:spMkLst>
        </pc:spChg>
        <pc:grpChg chg="add">
          <ac:chgData name="Wang, Wendy@DWR" userId="b0e50fcf-eae2-4b1a-8ce7-5f9d1da471ee" providerId="ADAL" clId="{12081E7B-3666-4393-939D-F7A41AA15BD8}" dt="2019-08-13T17:39:52.077" v="3397" actId="26606"/>
          <ac:grpSpMkLst>
            <pc:docMk/>
            <pc:sldMk cId="1382747310" sldId="277"/>
            <ac:grpSpMk id="15" creationId="{B57BDC17-F1B3-455F-BBF1-680AA1F25C06}"/>
          </ac:grpSpMkLst>
        </pc:grpChg>
        <pc:graphicFrameChg chg="add">
          <ac:chgData name="Wang, Wendy@DWR" userId="b0e50fcf-eae2-4b1a-8ce7-5f9d1da471ee" providerId="ADAL" clId="{12081E7B-3666-4393-939D-F7A41AA15BD8}" dt="2019-08-13T17:39:52.077" v="3397" actId="26606"/>
          <ac:graphicFrameMkLst>
            <pc:docMk/>
            <pc:sldMk cId="1382747310" sldId="277"/>
            <ac:graphicFrameMk id="8" creationId="{E289199F-86B7-488D-86D5-F9C0B8A480E0}"/>
          </ac:graphicFrameMkLst>
        </pc:graphicFrameChg>
        <pc:picChg chg="mod ord">
          <ac:chgData name="Wang, Wendy@DWR" userId="b0e50fcf-eae2-4b1a-8ce7-5f9d1da471ee" providerId="ADAL" clId="{12081E7B-3666-4393-939D-F7A41AA15BD8}" dt="2019-08-13T17:39:57.446" v="3399" actId="27614"/>
          <ac:picMkLst>
            <pc:docMk/>
            <pc:sldMk cId="1382747310" sldId="277"/>
            <ac:picMk id="6" creationId="{3DE6290E-368E-45F9-BBFB-47FB2AAE7AB4}"/>
          </ac:picMkLst>
        </pc:picChg>
      </pc:sldChg>
      <pc:sldChg chg="addSp delSp modSp mod setBg setClrOvrMap">
        <pc:chgData name="Wang, Wendy@DWR" userId="b0e50fcf-eae2-4b1a-8ce7-5f9d1da471ee" providerId="ADAL" clId="{12081E7B-3666-4393-939D-F7A41AA15BD8}" dt="2019-08-13T17:41:34.697" v="3474" actId="26606"/>
        <pc:sldMkLst>
          <pc:docMk/>
          <pc:sldMk cId="4170111367" sldId="278"/>
        </pc:sldMkLst>
        <pc:spChg chg="mod">
          <ac:chgData name="Wang, Wendy@DWR" userId="b0e50fcf-eae2-4b1a-8ce7-5f9d1da471ee" providerId="ADAL" clId="{12081E7B-3666-4393-939D-F7A41AA15BD8}" dt="2019-08-13T17:41:34.688" v="3473" actId="26606"/>
          <ac:spMkLst>
            <pc:docMk/>
            <pc:sldMk cId="4170111367" sldId="278"/>
            <ac:spMk id="2" creationId="{EC14427D-5FC6-454A-B43D-33A74A090239}"/>
          </ac:spMkLst>
        </pc:spChg>
        <pc:spChg chg="mod">
          <ac:chgData name="Wang, Wendy@DWR" userId="b0e50fcf-eae2-4b1a-8ce7-5f9d1da471ee" providerId="ADAL" clId="{12081E7B-3666-4393-939D-F7A41AA15BD8}" dt="2019-08-13T17:41:34.697" v="3474" actId="26606"/>
          <ac:spMkLst>
            <pc:docMk/>
            <pc:sldMk cId="4170111367" sldId="278"/>
            <ac:spMk id="3" creationId="{F1A0A3B2-CCEC-4165-A826-33E4DA20039F}"/>
          </ac:spMkLst>
        </pc:spChg>
        <pc:spChg chg="mod">
          <ac:chgData name="Wang, Wendy@DWR" userId="b0e50fcf-eae2-4b1a-8ce7-5f9d1da471ee" providerId="ADAL" clId="{12081E7B-3666-4393-939D-F7A41AA15BD8}" dt="2019-08-13T17:41:34.688" v="3473" actId="26606"/>
          <ac:spMkLst>
            <pc:docMk/>
            <pc:sldMk cId="4170111367" sldId="278"/>
            <ac:spMk id="5" creationId="{F248183F-9532-4E85-82B3-DE935F0F95DC}"/>
          </ac:spMkLst>
        </pc:spChg>
        <pc:spChg chg="add del">
          <ac:chgData name="Wang, Wendy@DWR" userId="b0e50fcf-eae2-4b1a-8ce7-5f9d1da471ee" providerId="ADAL" clId="{12081E7B-3666-4393-939D-F7A41AA15BD8}" dt="2019-08-13T17:41:34.697" v="3474" actId="26606"/>
          <ac:spMkLst>
            <pc:docMk/>
            <pc:sldMk cId="4170111367" sldId="278"/>
            <ac:spMk id="12" creationId="{793EF0C2-EE57-40DD-B754-BF1477FABABB}"/>
          </ac:spMkLst>
        </pc:spChg>
        <pc:spChg chg="add del">
          <ac:chgData name="Wang, Wendy@DWR" userId="b0e50fcf-eae2-4b1a-8ce7-5f9d1da471ee" providerId="ADAL" clId="{12081E7B-3666-4393-939D-F7A41AA15BD8}" dt="2019-08-13T17:41:33.111" v="3469" actId="26606"/>
          <ac:spMkLst>
            <pc:docMk/>
            <pc:sldMk cId="4170111367" sldId="278"/>
            <ac:spMk id="17" creationId="{6F9EB9F2-07E2-4D64-BBD8-BB5B217F1218}"/>
          </ac:spMkLst>
        </pc:spChg>
        <pc:spChg chg="add del">
          <ac:chgData name="Wang, Wendy@DWR" userId="b0e50fcf-eae2-4b1a-8ce7-5f9d1da471ee" providerId="ADAL" clId="{12081E7B-3666-4393-939D-F7A41AA15BD8}" dt="2019-08-13T17:41:34.050" v="3471" actId="26606"/>
          <ac:spMkLst>
            <pc:docMk/>
            <pc:sldMk cId="4170111367" sldId="278"/>
            <ac:spMk id="21" creationId="{793EF0C2-EE57-40DD-B754-BF1477FABABB}"/>
          </ac:spMkLst>
        </pc:spChg>
        <pc:spChg chg="add del">
          <ac:chgData name="Wang, Wendy@DWR" userId="b0e50fcf-eae2-4b1a-8ce7-5f9d1da471ee" providerId="ADAL" clId="{12081E7B-3666-4393-939D-F7A41AA15BD8}" dt="2019-08-13T17:41:34.688" v="3473" actId="26606"/>
          <ac:spMkLst>
            <pc:docMk/>
            <pc:sldMk cId="4170111367" sldId="278"/>
            <ac:spMk id="23" creationId="{6F9EB9F2-07E2-4D64-BBD8-BB5B217F1218}"/>
          </ac:spMkLst>
        </pc:spChg>
        <pc:spChg chg="add">
          <ac:chgData name="Wang, Wendy@DWR" userId="b0e50fcf-eae2-4b1a-8ce7-5f9d1da471ee" providerId="ADAL" clId="{12081E7B-3666-4393-939D-F7A41AA15BD8}" dt="2019-08-13T17:41:34.697" v="3474" actId="26606"/>
          <ac:spMkLst>
            <pc:docMk/>
            <pc:sldMk cId="4170111367" sldId="278"/>
            <ac:spMk id="26" creationId="{793EF0C2-EE57-40DD-B754-BF1477FABABB}"/>
          </ac:spMkLst>
        </pc:spChg>
        <pc:cxnChg chg="add del">
          <ac:chgData name="Wang, Wendy@DWR" userId="b0e50fcf-eae2-4b1a-8ce7-5f9d1da471ee" providerId="ADAL" clId="{12081E7B-3666-4393-939D-F7A41AA15BD8}" dt="2019-08-13T17:41:33.111" v="3469" actId="26606"/>
          <ac:cxnSpMkLst>
            <pc:docMk/>
            <pc:sldMk cId="4170111367" sldId="278"/>
            <ac:cxnSpMk id="19" creationId="{F0C57C7C-DFE9-4A1E-B7A9-DF40E63366BB}"/>
          </ac:cxnSpMkLst>
        </pc:cxnChg>
        <pc:cxnChg chg="add del">
          <ac:chgData name="Wang, Wendy@DWR" userId="b0e50fcf-eae2-4b1a-8ce7-5f9d1da471ee" providerId="ADAL" clId="{12081E7B-3666-4393-939D-F7A41AA15BD8}" dt="2019-08-13T17:41:34.688" v="3473" actId="26606"/>
          <ac:cxnSpMkLst>
            <pc:docMk/>
            <pc:sldMk cId="4170111367" sldId="278"/>
            <ac:cxnSpMk id="24" creationId="{F0C57C7C-DFE9-4A1E-B7A9-DF40E63366BB}"/>
          </ac:cxnSpMkLst>
        </pc:cxnChg>
      </pc:sldChg>
      <pc:sldChg chg="addSp delSp modSp mod setBg setClrOvrMap">
        <pc:chgData name="Wang, Wendy@DWR" userId="b0e50fcf-eae2-4b1a-8ce7-5f9d1da471ee" providerId="ADAL" clId="{12081E7B-3666-4393-939D-F7A41AA15BD8}" dt="2019-08-13T17:46:01.263" v="3601" actId="26606"/>
        <pc:sldMkLst>
          <pc:docMk/>
          <pc:sldMk cId="3030977542" sldId="279"/>
        </pc:sldMkLst>
        <pc:spChg chg="mod">
          <ac:chgData name="Wang, Wendy@DWR" userId="b0e50fcf-eae2-4b1a-8ce7-5f9d1da471ee" providerId="ADAL" clId="{12081E7B-3666-4393-939D-F7A41AA15BD8}" dt="2019-08-13T17:46:01.257" v="3600" actId="26606"/>
          <ac:spMkLst>
            <pc:docMk/>
            <pc:sldMk cId="3030977542" sldId="279"/>
            <ac:spMk id="2" creationId="{EC14427D-5FC6-454A-B43D-33A74A090239}"/>
          </ac:spMkLst>
        </pc:spChg>
        <pc:spChg chg="mod">
          <ac:chgData name="Wang, Wendy@DWR" userId="b0e50fcf-eae2-4b1a-8ce7-5f9d1da471ee" providerId="ADAL" clId="{12081E7B-3666-4393-939D-F7A41AA15BD8}" dt="2019-08-13T17:46:01.257" v="3600" actId="26606"/>
          <ac:spMkLst>
            <pc:docMk/>
            <pc:sldMk cId="3030977542" sldId="279"/>
            <ac:spMk id="3" creationId="{F1A0A3B2-CCEC-4165-A826-33E4DA20039F}"/>
          </ac:spMkLst>
        </pc:spChg>
        <pc:spChg chg="mod">
          <ac:chgData name="Wang, Wendy@DWR" userId="b0e50fcf-eae2-4b1a-8ce7-5f9d1da471ee" providerId="ADAL" clId="{12081E7B-3666-4393-939D-F7A41AA15BD8}" dt="2019-08-13T17:46:01.257" v="3600" actId="26606"/>
          <ac:spMkLst>
            <pc:docMk/>
            <pc:sldMk cId="3030977542" sldId="279"/>
            <ac:spMk id="23" creationId="{2BA6DAA7-3304-4552-957F-1F867CB87692}"/>
          </ac:spMkLst>
        </pc:spChg>
        <pc:spChg chg="add del">
          <ac:chgData name="Wang, Wendy@DWR" userId="b0e50fcf-eae2-4b1a-8ce7-5f9d1da471ee" providerId="ADAL" clId="{12081E7B-3666-4393-939D-F7A41AA15BD8}" dt="2019-08-13T17:46:01.263" v="3601" actId="26606"/>
          <ac:spMkLst>
            <pc:docMk/>
            <pc:sldMk cId="3030977542" sldId="279"/>
            <ac:spMk id="29" creationId="{793EF0C2-EE57-40DD-B754-BF1477FABABB}"/>
          </ac:spMkLst>
        </pc:spChg>
        <pc:spChg chg="add del">
          <ac:chgData name="Wang, Wendy@DWR" userId="b0e50fcf-eae2-4b1a-8ce7-5f9d1da471ee" providerId="ADAL" clId="{12081E7B-3666-4393-939D-F7A41AA15BD8}" dt="2019-08-13T17:46:00.681" v="3598" actId="26606"/>
          <ac:spMkLst>
            <pc:docMk/>
            <pc:sldMk cId="3030977542" sldId="279"/>
            <ac:spMk id="34" creationId="{793EF0C2-EE57-40DD-B754-BF1477FABABB}"/>
          </ac:spMkLst>
        </pc:spChg>
        <pc:spChg chg="add del">
          <ac:chgData name="Wang, Wendy@DWR" userId="b0e50fcf-eae2-4b1a-8ce7-5f9d1da471ee" providerId="ADAL" clId="{12081E7B-3666-4393-939D-F7A41AA15BD8}" dt="2019-08-13T17:46:01.257" v="3600" actId="26606"/>
          <ac:spMkLst>
            <pc:docMk/>
            <pc:sldMk cId="3030977542" sldId="279"/>
            <ac:spMk id="36" creationId="{7905BA41-EE6E-4F80-8636-447F22DD729A}"/>
          </ac:spMkLst>
        </pc:spChg>
        <pc:spChg chg="add del">
          <ac:chgData name="Wang, Wendy@DWR" userId="b0e50fcf-eae2-4b1a-8ce7-5f9d1da471ee" providerId="ADAL" clId="{12081E7B-3666-4393-939D-F7A41AA15BD8}" dt="2019-08-13T17:46:01.257" v="3600" actId="26606"/>
          <ac:spMkLst>
            <pc:docMk/>
            <pc:sldMk cId="3030977542" sldId="279"/>
            <ac:spMk id="38" creationId="{CD7549B2-EE05-4558-8C64-AC46755F2B25}"/>
          </ac:spMkLst>
        </pc:spChg>
        <pc:spChg chg="add">
          <ac:chgData name="Wang, Wendy@DWR" userId="b0e50fcf-eae2-4b1a-8ce7-5f9d1da471ee" providerId="ADAL" clId="{12081E7B-3666-4393-939D-F7A41AA15BD8}" dt="2019-08-13T17:46:01.263" v="3601" actId="26606"/>
          <ac:spMkLst>
            <pc:docMk/>
            <pc:sldMk cId="3030977542" sldId="279"/>
            <ac:spMk id="40" creationId="{793EF0C2-EE57-40DD-B754-BF1477FABABB}"/>
          </ac:spMkLst>
        </pc:spChg>
        <pc:picChg chg="del">
          <ac:chgData name="Wang, Wendy@DWR" userId="b0e50fcf-eae2-4b1a-8ce7-5f9d1da471ee" providerId="ADAL" clId="{12081E7B-3666-4393-939D-F7A41AA15BD8}" dt="2019-08-13T17:45:44.423" v="3587" actId="478"/>
          <ac:picMkLst>
            <pc:docMk/>
            <pc:sldMk cId="3030977542" sldId="279"/>
            <ac:picMk id="4" creationId="{FCB1116A-B568-4CB5-8017-097C2DBFB58E}"/>
          </ac:picMkLst>
        </pc:picChg>
        <pc:picChg chg="del">
          <ac:chgData name="Wang, Wendy@DWR" userId="b0e50fcf-eae2-4b1a-8ce7-5f9d1da471ee" providerId="ADAL" clId="{12081E7B-3666-4393-939D-F7A41AA15BD8}" dt="2019-08-13T17:45:44.423" v="3587" actId="478"/>
          <ac:picMkLst>
            <pc:docMk/>
            <pc:sldMk cId="3030977542" sldId="279"/>
            <ac:picMk id="5" creationId="{D1C1035B-3A29-4DB0-A3E3-94FD7F53B3A8}"/>
          </ac:picMkLst>
        </pc:picChg>
        <pc:picChg chg="del">
          <ac:chgData name="Wang, Wendy@DWR" userId="b0e50fcf-eae2-4b1a-8ce7-5f9d1da471ee" providerId="ADAL" clId="{12081E7B-3666-4393-939D-F7A41AA15BD8}" dt="2019-08-13T17:45:44.423" v="3587" actId="478"/>
          <ac:picMkLst>
            <pc:docMk/>
            <pc:sldMk cId="3030977542" sldId="279"/>
            <ac:picMk id="6" creationId="{056A3B87-F0BE-4B93-A45E-66CE432DE917}"/>
          </ac:picMkLst>
        </pc:picChg>
        <pc:picChg chg="del">
          <ac:chgData name="Wang, Wendy@DWR" userId="b0e50fcf-eae2-4b1a-8ce7-5f9d1da471ee" providerId="ADAL" clId="{12081E7B-3666-4393-939D-F7A41AA15BD8}" dt="2019-08-13T17:45:44.423" v="3587" actId="478"/>
          <ac:picMkLst>
            <pc:docMk/>
            <pc:sldMk cId="3030977542" sldId="279"/>
            <ac:picMk id="7" creationId="{1E9840A6-7A6F-4A07-B8B2-B2910B2E9B2E}"/>
          </ac:picMkLst>
        </pc:picChg>
        <pc:picChg chg="del">
          <ac:chgData name="Wang, Wendy@DWR" userId="b0e50fcf-eae2-4b1a-8ce7-5f9d1da471ee" providerId="ADAL" clId="{12081E7B-3666-4393-939D-F7A41AA15BD8}" dt="2019-08-13T17:45:44.423" v="3587" actId="478"/>
          <ac:picMkLst>
            <pc:docMk/>
            <pc:sldMk cId="3030977542" sldId="279"/>
            <ac:picMk id="8" creationId="{D7A6454A-7E3F-46CF-B7A4-F85674955DEE}"/>
          </ac:picMkLst>
        </pc:picChg>
        <pc:picChg chg="del">
          <ac:chgData name="Wang, Wendy@DWR" userId="b0e50fcf-eae2-4b1a-8ce7-5f9d1da471ee" providerId="ADAL" clId="{12081E7B-3666-4393-939D-F7A41AA15BD8}" dt="2019-08-13T17:45:44.423" v="3587" actId="478"/>
          <ac:picMkLst>
            <pc:docMk/>
            <pc:sldMk cId="3030977542" sldId="279"/>
            <ac:picMk id="9" creationId="{0B5F4BC6-3C90-40AF-93E3-32B9B9E168F5}"/>
          </ac:picMkLst>
        </pc:picChg>
        <pc:picChg chg="del">
          <ac:chgData name="Wang, Wendy@DWR" userId="b0e50fcf-eae2-4b1a-8ce7-5f9d1da471ee" providerId="ADAL" clId="{12081E7B-3666-4393-939D-F7A41AA15BD8}" dt="2019-08-13T17:45:44.423" v="3587" actId="478"/>
          <ac:picMkLst>
            <pc:docMk/>
            <pc:sldMk cId="3030977542" sldId="279"/>
            <ac:picMk id="10" creationId="{D8836ADF-7554-4CA8-B332-558B0EAF4E42}"/>
          </ac:picMkLst>
        </pc:picChg>
        <pc:picChg chg="del">
          <ac:chgData name="Wang, Wendy@DWR" userId="b0e50fcf-eae2-4b1a-8ce7-5f9d1da471ee" providerId="ADAL" clId="{12081E7B-3666-4393-939D-F7A41AA15BD8}" dt="2019-08-13T17:45:44.423" v="3587" actId="478"/>
          <ac:picMkLst>
            <pc:docMk/>
            <pc:sldMk cId="3030977542" sldId="279"/>
            <ac:picMk id="11" creationId="{52B25821-CD7B-47D8-88E0-A9D514EDEE0B}"/>
          </ac:picMkLst>
        </pc:picChg>
        <pc:picChg chg="del">
          <ac:chgData name="Wang, Wendy@DWR" userId="b0e50fcf-eae2-4b1a-8ce7-5f9d1da471ee" providerId="ADAL" clId="{12081E7B-3666-4393-939D-F7A41AA15BD8}" dt="2019-08-13T17:45:44.423" v="3587" actId="478"/>
          <ac:picMkLst>
            <pc:docMk/>
            <pc:sldMk cId="3030977542" sldId="279"/>
            <ac:picMk id="12" creationId="{DE0279EF-AF9A-4FB2-B766-B88979738BEE}"/>
          </ac:picMkLst>
        </pc:picChg>
        <pc:picChg chg="del">
          <ac:chgData name="Wang, Wendy@DWR" userId="b0e50fcf-eae2-4b1a-8ce7-5f9d1da471ee" providerId="ADAL" clId="{12081E7B-3666-4393-939D-F7A41AA15BD8}" dt="2019-08-13T17:45:44.423" v="3587" actId="478"/>
          <ac:picMkLst>
            <pc:docMk/>
            <pc:sldMk cId="3030977542" sldId="279"/>
            <ac:picMk id="13" creationId="{F25775E4-8538-46EF-AD09-9DA09ED3259F}"/>
          </ac:picMkLst>
        </pc:picChg>
        <pc:picChg chg="del">
          <ac:chgData name="Wang, Wendy@DWR" userId="b0e50fcf-eae2-4b1a-8ce7-5f9d1da471ee" providerId="ADAL" clId="{12081E7B-3666-4393-939D-F7A41AA15BD8}" dt="2019-08-13T17:45:44.423" v="3587" actId="478"/>
          <ac:picMkLst>
            <pc:docMk/>
            <pc:sldMk cId="3030977542" sldId="279"/>
            <ac:picMk id="14" creationId="{7E95DC8E-FA48-4726-BAB9-B2B7B802A6EE}"/>
          </ac:picMkLst>
        </pc:picChg>
        <pc:picChg chg="del">
          <ac:chgData name="Wang, Wendy@DWR" userId="b0e50fcf-eae2-4b1a-8ce7-5f9d1da471ee" providerId="ADAL" clId="{12081E7B-3666-4393-939D-F7A41AA15BD8}" dt="2019-08-13T17:45:44.423" v="3587" actId="478"/>
          <ac:picMkLst>
            <pc:docMk/>
            <pc:sldMk cId="3030977542" sldId="279"/>
            <ac:picMk id="15" creationId="{2001B923-038A-40AA-810C-734A17367D42}"/>
          </ac:picMkLst>
        </pc:picChg>
        <pc:picChg chg="del">
          <ac:chgData name="Wang, Wendy@DWR" userId="b0e50fcf-eae2-4b1a-8ce7-5f9d1da471ee" providerId="ADAL" clId="{12081E7B-3666-4393-939D-F7A41AA15BD8}" dt="2019-08-13T17:45:44.423" v="3587" actId="478"/>
          <ac:picMkLst>
            <pc:docMk/>
            <pc:sldMk cId="3030977542" sldId="279"/>
            <ac:picMk id="16" creationId="{1877F85B-E560-4E6F-BA00-11AC39FB98F1}"/>
          </ac:picMkLst>
        </pc:picChg>
        <pc:picChg chg="del">
          <ac:chgData name="Wang, Wendy@DWR" userId="b0e50fcf-eae2-4b1a-8ce7-5f9d1da471ee" providerId="ADAL" clId="{12081E7B-3666-4393-939D-F7A41AA15BD8}" dt="2019-08-13T17:45:44.423" v="3587" actId="478"/>
          <ac:picMkLst>
            <pc:docMk/>
            <pc:sldMk cId="3030977542" sldId="279"/>
            <ac:picMk id="17" creationId="{06C9C6BA-BD40-44D7-A1E7-636C0EF1DC4A}"/>
          </ac:picMkLst>
        </pc:picChg>
        <pc:picChg chg="mod">
          <ac:chgData name="Wang, Wendy@DWR" userId="b0e50fcf-eae2-4b1a-8ce7-5f9d1da471ee" providerId="ADAL" clId="{12081E7B-3666-4393-939D-F7A41AA15BD8}" dt="2019-08-13T17:45:50.212" v="3593" actId="27614"/>
          <ac:picMkLst>
            <pc:docMk/>
            <pc:sldMk cId="3030977542" sldId="279"/>
            <ac:picMk id="24" creationId="{78A73B4F-4C3C-441F-8838-8A5724BF09B1}"/>
          </ac:picMkLst>
        </pc:picChg>
        <pc:picChg chg="del">
          <ac:chgData name="Wang, Wendy@DWR" userId="b0e50fcf-eae2-4b1a-8ce7-5f9d1da471ee" providerId="ADAL" clId="{12081E7B-3666-4393-939D-F7A41AA15BD8}" dt="2019-08-13T17:45:38.357" v="3586" actId="478"/>
          <ac:picMkLst>
            <pc:docMk/>
            <pc:sldMk cId="3030977542" sldId="279"/>
            <ac:picMk id="26" creationId="{C834417C-EB36-4CB4-AEEA-6324DCF0EC9F}"/>
          </ac:picMkLst>
        </pc:picChg>
        <pc:picChg chg="add del">
          <ac:chgData name="Wang, Wendy@DWR" userId="b0e50fcf-eae2-4b1a-8ce7-5f9d1da471ee" providerId="ADAL" clId="{12081E7B-3666-4393-939D-F7A41AA15BD8}" dt="2019-08-13T17:46:01.257" v="3600" actId="26606"/>
          <ac:picMkLst>
            <pc:docMk/>
            <pc:sldMk cId="3030977542" sldId="279"/>
            <ac:picMk id="33" creationId="{8437C925-7CBF-436B-8550-77668FD57E2E}"/>
          </ac:picMkLst>
        </pc:picChg>
      </pc:sldChg>
      <pc:sldChg chg="addSp delSp modSp mod setBg setClrOvrMap delDesignElem">
        <pc:chgData name="Wang, Wendy@DWR" userId="b0e50fcf-eae2-4b1a-8ce7-5f9d1da471ee" providerId="ADAL" clId="{12081E7B-3666-4393-939D-F7A41AA15BD8}" dt="2019-08-15T21:19:18.743" v="3749" actId="404"/>
        <pc:sldMkLst>
          <pc:docMk/>
          <pc:sldMk cId="397426672" sldId="280"/>
        </pc:sldMkLst>
        <pc:spChg chg="mod">
          <ac:chgData name="Wang, Wendy@DWR" userId="b0e50fcf-eae2-4b1a-8ce7-5f9d1da471ee" providerId="ADAL" clId="{12081E7B-3666-4393-939D-F7A41AA15BD8}" dt="2019-08-15T21:19:18.743" v="3749" actId="404"/>
          <ac:spMkLst>
            <pc:docMk/>
            <pc:sldMk cId="397426672" sldId="280"/>
            <ac:spMk id="2" creationId="{EC14427D-5FC6-454A-B43D-33A74A090239}"/>
          </ac:spMkLst>
        </pc:spChg>
        <pc:spChg chg="mod">
          <ac:chgData name="Wang, Wendy@DWR" userId="b0e50fcf-eae2-4b1a-8ce7-5f9d1da471ee" providerId="ADAL" clId="{12081E7B-3666-4393-939D-F7A41AA15BD8}" dt="2019-08-13T17:40:49.383" v="3445" actId="26606"/>
          <ac:spMkLst>
            <pc:docMk/>
            <pc:sldMk cId="397426672" sldId="280"/>
            <ac:spMk id="3" creationId="{F1A0A3B2-CCEC-4165-A826-33E4DA20039F}"/>
          </ac:spMkLst>
        </pc:spChg>
        <pc:spChg chg="mod">
          <ac:chgData name="Wang, Wendy@DWR" userId="b0e50fcf-eae2-4b1a-8ce7-5f9d1da471ee" providerId="ADAL" clId="{12081E7B-3666-4393-939D-F7A41AA15BD8}" dt="2019-08-13T17:40:49.383" v="3445" actId="26606"/>
          <ac:spMkLst>
            <pc:docMk/>
            <pc:sldMk cId="397426672" sldId="280"/>
            <ac:spMk id="5" creationId="{B7079F86-A056-4B0E-89DE-389C604EA733}"/>
          </ac:spMkLst>
        </pc:spChg>
        <pc:spChg chg="del">
          <ac:chgData name="Wang, Wendy@DWR" userId="b0e50fcf-eae2-4b1a-8ce7-5f9d1da471ee" providerId="ADAL" clId="{12081E7B-3666-4393-939D-F7A41AA15BD8}" dt="2019-08-13T17:00:17.964" v="2802" actId="26606"/>
          <ac:spMkLst>
            <pc:docMk/>
            <pc:sldMk cId="397426672" sldId="280"/>
            <ac:spMk id="17" creationId="{793EF0C2-EE57-40DD-B754-BF1477FABABB}"/>
          </ac:spMkLst>
        </pc:spChg>
        <pc:spChg chg="add del">
          <ac:chgData name="Wang, Wendy@DWR" userId="b0e50fcf-eae2-4b1a-8ce7-5f9d1da471ee" providerId="ADAL" clId="{12081E7B-3666-4393-939D-F7A41AA15BD8}" dt="2019-08-13T17:40:49.383" v="3446" actId="26606"/>
          <ac:spMkLst>
            <pc:docMk/>
            <pc:sldMk cId="397426672" sldId="280"/>
            <ac:spMk id="23" creationId="{793EF0C2-EE57-40DD-B754-BF1477FABABB}"/>
          </ac:spMkLst>
        </pc:spChg>
        <pc:spChg chg="add del">
          <ac:chgData name="Wang, Wendy@DWR" userId="b0e50fcf-eae2-4b1a-8ce7-5f9d1da471ee" providerId="ADAL" clId="{12081E7B-3666-4393-939D-F7A41AA15BD8}" dt="2019-08-13T17:40:43.482" v="3439" actId="26606"/>
          <ac:spMkLst>
            <pc:docMk/>
            <pc:sldMk cId="397426672" sldId="280"/>
            <ac:spMk id="28" creationId="{793EF0C2-EE57-40DD-B754-BF1477FABABB}"/>
          </ac:spMkLst>
        </pc:spChg>
        <pc:spChg chg="add del">
          <ac:chgData name="Wang, Wendy@DWR" userId="b0e50fcf-eae2-4b1a-8ce7-5f9d1da471ee" providerId="ADAL" clId="{12081E7B-3666-4393-939D-F7A41AA15BD8}" dt="2019-08-13T17:40:44.110" v="3441" actId="26606"/>
          <ac:spMkLst>
            <pc:docMk/>
            <pc:sldMk cId="397426672" sldId="280"/>
            <ac:spMk id="31" creationId="{6F9EB9F2-07E2-4D64-BBD8-BB5B217F1218}"/>
          </ac:spMkLst>
        </pc:spChg>
        <pc:spChg chg="add del">
          <ac:chgData name="Wang, Wendy@DWR" userId="b0e50fcf-eae2-4b1a-8ce7-5f9d1da471ee" providerId="ADAL" clId="{12081E7B-3666-4393-939D-F7A41AA15BD8}" dt="2019-08-13T17:40:45.134" v="3443" actId="26606"/>
          <ac:spMkLst>
            <pc:docMk/>
            <pc:sldMk cId="397426672" sldId="280"/>
            <ac:spMk id="33" creationId="{793EF0C2-EE57-40DD-B754-BF1477FABABB}"/>
          </ac:spMkLst>
        </pc:spChg>
        <pc:spChg chg="add del">
          <ac:chgData name="Wang, Wendy@DWR" userId="b0e50fcf-eae2-4b1a-8ce7-5f9d1da471ee" providerId="ADAL" clId="{12081E7B-3666-4393-939D-F7A41AA15BD8}" dt="2019-08-13T17:40:49.383" v="3445" actId="26606"/>
          <ac:spMkLst>
            <pc:docMk/>
            <pc:sldMk cId="397426672" sldId="280"/>
            <ac:spMk id="35" creationId="{6F9EB9F2-07E2-4D64-BBD8-BB5B217F1218}"/>
          </ac:spMkLst>
        </pc:spChg>
        <pc:spChg chg="add">
          <ac:chgData name="Wang, Wendy@DWR" userId="b0e50fcf-eae2-4b1a-8ce7-5f9d1da471ee" providerId="ADAL" clId="{12081E7B-3666-4393-939D-F7A41AA15BD8}" dt="2019-08-13T17:40:49.383" v="3446" actId="26606"/>
          <ac:spMkLst>
            <pc:docMk/>
            <pc:sldMk cId="397426672" sldId="280"/>
            <ac:spMk id="38" creationId="{793EF0C2-EE57-40DD-B754-BF1477FABABB}"/>
          </ac:spMkLst>
        </pc:spChg>
        <pc:cxnChg chg="add del">
          <ac:chgData name="Wang, Wendy@DWR" userId="b0e50fcf-eae2-4b1a-8ce7-5f9d1da471ee" providerId="ADAL" clId="{12081E7B-3666-4393-939D-F7A41AA15BD8}" dt="2019-08-13T17:40:44.110" v="3441" actId="26606"/>
          <ac:cxnSpMkLst>
            <pc:docMk/>
            <pc:sldMk cId="397426672" sldId="280"/>
            <ac:cxnSpMk id="30" creationId="{F0C57C7C-DFE9-4A1E-B7A9-DF40E63366BB}"/>
          </ac:cxnSpMkLst>
        </pc:cxnChg>
        <pc:cxnChg chg="add del">
          <ac:chgData name="Wang, Wendy@DWR" userId="b0e50fcf-eae2-4b1a-8ce7-5f9d1da471ee" providerId="ADAL" clId="{12081E7B-3666-4393-939D-F7A41AA15BD8}" dt="2019-08-13T17:40:49.383" v="3445" actId="26606"/>
          <ac:cxnSpMkLst>
            <pc:docMk/>
            <pc:sldMk cId="397426672" sldId="280"/>
            <ac:cxnSpMk id="36" creationId="{F0C57C7C-DFE9-4A1E-B7A9-DF40E63366BB}"/>
          </ac:cxnSpMkLst>
        </pc:cxnChg>
      </pc:sldChg>
      <pc:sldChg chg="addSp delSp modSp mod setBg setClrOvrMap delDesignElem">
        <pc:chgData name="Wang, Wendy@DWR" userId="b0e50fcf-eae2-4b1a-8ce7-5f9d1da471ee" providerId="ADAL" clId="{12081E7B-3666-4393-939D-F7A41AA15BD8}" dt="2019-08-15T21:19:29.682" v="3753" actId="404"/>
        <pc:sldMkLst>
          <pc:docMk/>
          <pc:sldMk cId="4176773755" sldId="281"/>
        </pc:sldMkLst>
        <pc:spChg chg="mod">
          <ac:chgData name="Wang, Wendy@DWR" userId="b0e50fcf-eae2-4b1a-8ce7-5f9d1da471ee" providerId="ADAL" clId="{12081E7B-3666-4393-939D-F7A41AA15BD8}" dt="2019-08-15T21:19:29.682" v="3753" actId="404"/>
          <ac:spMkLst>
            <pc:docMk/>
            <pc:sldMk cId="4176773755" sldId="281"/>
            <ac:spMk id="2" creationId="{EC14427D-5FC6-454A-B43D-33A74A090239}"/>
          </ac:spMkLst>
        </pc:spChg>
        <pc:spChg chg="mod">
          <ac:chgData name="Wang, Wendy@DWR" userId="b0e50fcf-eae2-4b1a-8ce7-5f9d1da471ee" providerId="ADAL" clId="{12081E7B-3666-4393-939D-F7A41AA15BD8}" dt="2019-08-13T17:41:18.953" v="3463" actId="26606"/>
          <ac:spMkLst>
            <pc:docMk/>
            <pc:sldMk cId="4176773755" sldId="281"/>
            <ac:spMk id="3" creationId="{F1A0A3B2-CCEC-4165-A826-33E4DA20039F}"/>
          </ac:spMkLst>
        </pc:spChg>
        <pc:spChg chg="mod">
          <ac:chgData name="Wang, Wendy@DWR" userId="b0e50fcf-eae2-4b1a-8ce7-5f9d1da471ee" providerId="ADAL" clId="{12081E7B-3666-4393-939D-F7A41AA15BD8}" dt="2019-08-13T17:41:18.953" v="3463" actId="26606"/>
          <ac:spMkLst>
            <pc:docMk/>
            <pc:sldMk cId="4176773755" sldId="281"/>
            <ac:spMk id="5" creationId="{5ED6646F-C5A9-465A-B04F-D7C5832014A8}"/>
          </ac:spMkLst>
        </pc:spChg>
        <pc:spChg chg="add del">
          <ac:chgData name="Wang, Wendy@DWR" userId="b0e50fcf-eae2-4b1a-8ce7-5f9d1da471ee" providerId="ADAL" clId="{12081E7B-3666-4393-939D-F7A41AA15BD8}" dt="2019-08-13T17:41:18.953" v="3464" actId="26606"/>
          <ac:spMkLst>
            <pc:docMk/>
            <pc:sldMk cId="4176773755" sldId="281"/>
            <ac:spMk id="8" creationId="{793EF0C2-EE57-40DD-B754-BF1477FABABB}"/>
          </ac:spMkLst>
        </pc:spChg>
        <pc:spChg chg="del">
          <ac:chgData name="Wang, Wendy@DWR" userId="b0e50fcf-eae2-4b1a-8ce7-5f9d1da471ee" providerId="ADAL" clId="{12081E7B-3666-4393-939D-F7A41AA15BD8}" dt="2019-08-13T17:00:17.964" v="2802" actId="26606"/>
          <ac:spMkLst>
            <pc:docMk/>
            <pc:sldMk cId="4176773755" sldId="281"/>
            <ac:spMk id="11" creationId="{793EF0C2-EE57-40DD-B754-BF1477FABABB}"/>
          </ac:spMkLst>
        </pc:spChg>
        <pc:spChg chg="add del">
          <ac:chgData name="Wang, Wendy@DWR" userId="b0e50fcf-eae2-4b1a-8ce7-5f9d1da471ee" providerId="ADAL" clId="{12081E7B-3666-4393-939D-F7A41AA15BD8}" dt="2019-08-13T17:41:08.394" v="3451" actId="26606"/>
          <ac:spMkLst>
            <pc:docMk/>
            <pc:sldMk cId="4176773755" sldId="281"/>
            <ac:spMk id="13" creationId="{793EF0C2-EE57-40DD-B754-BF1477FABABB}"/>
          </ac:spMkLst>
        </pc:spChg>
        <pc:spChg chg="add del">
          <ac:chgData name="Wang, Wendy@DWR" userId="b0e50fcf-eae2-4b1a-8ce7-5f9d1da471ee" providerId="ADAL" clId="{12081E7B-3666-4393-939D-F7A41AA15BD8}" dt="2019-08-13T17:41:09.216" v="3453" actId="26606"/>
          <ac:spMkLst>
            <pc:docMk/>
            <pc:sldMk cId="4176773755" sldId="281"/>
            <ac:spMk id="15" creationId="{3E5445C6-DD42-4979-86FF-03730E8C6DB0}"/>
          </ac:spMkLst>
        </pc:spChg>
        <pc:spChg chg="add del">
          <ac:chgData name="Wang, Wendy@DWR" userId="b0e50fcf-eae2-4b1a-8ce7-5f9d1da471ee" providerId="ADAL" clId="{12081E7B-3666-4393-939D-F7A41AA15BD8}" dt="2019-08-13T17:41:09.216" v="3453" actId="26606"/>
          <ac:spMkLst>
            <pc:docMk/>
            <pc:sldMk cId="4176773755" sldId="281"/>
            <ac:spMk id="16" creationId="{2A8AA5BC-4F7A-4226-8F99-6D824B226A97}"/>
          </ac:spMkLst>
        </pc:spChg>
        <pc:spChg chg="add del">
          <ac:chgData name="Wang, Wendy@DWR" userId="b0e50fcf-eae2-4b1a-8ce7-5f9d1da471ee" providerId="ADAL" clId="{12081E7B-3666-4393-939D-F7A41AA15BD8}" dt="2019-08-13T17:41:11.128" v="3455" actId="26606"/>
          <ac:spMkLst>
            <pc:docMk/>
            <pc:sldMk cId="4176773755" sldId="281"/>
            <ac:spMk id="19" creationId="{793EF0C2-EE57-40DD-B754-BF1477FABABB}"/>
          </ac:spMkLst>
        </pc:spChg>
        <pc:spChg chg="add del">
          <ac:chgData name="Wang, Wendy@DWR" userId="b0e50fcf-eae2-4b1a-8ce7-5f9d1da471ee" providerId="ADAL" clId="{12081E7B-3666-4393-939D-F7A41AA15BD8}" dt="2019-08-13T17:41:12.253" v="3457" actId="26606"/>
          <ac:spMkLst>
            <pc:docMk/>
            <pc:sldMk cId="4176773755" sldId="281"/>
            <ac:spMk id="21" creationId="{2A8AA5BC-4F7A-4226-8F99-6D824B226A97}"/>
          </ac:spMkLst>
        </pc:spChg>
        <pc:spChg chg="add del">
          <ac:chgData name="Wang, Wendy@DWR" userId="b0e50fcf-eae2-4b1a-8ce7-5f9d1da471ee" providerId="ADAL" clId="{12081E7B-3666-4393-939D-F7A41AA15BD8}" dt="2019-08-13T17:41:12.253" v="3457" actId="26606"/>
          <ac:spMkLst>
            <pc:docMk/>
            <pc:sldMk cId="4176773755" sldId="281"/>
            <ac:spMk id="22" creationId="{3E5445C6-DD42-4979-86FF-03730E8C6DB0}"/>
          </ac:spMkLst>
        </pc:spChg>
        <pc:spChg chg="add del">
          <ac:chgData name="Wang, Wendy@DWR" userId="b0e50fcf-eae2-4b1a-8ce7-5f9d1da471ee" providerId="ADAL" clId="{12081E7B-3666-4393-939D-F7A41AA15BD8}" dt="2019-08-13T17:41:12.992" v="3459" actId="26606"/>
          <ac:spMkLst>
            <pc:docMk/>
            <pc:sldMk cId="4176773755" sldId="281"/>
            <ac:spMk id="25" creationId="{7905BA41-EE6E-4F80-8636-447F22DD729A}"/>
          </ac:spMkLst>
        </pc:spChg>
        <pc:spChg chg="add del">
          <ac:chgData name="Wang, Wendy@DWR" userId="b0e50fcf-eae2-4b1a-8ce7-5f9d1da471ee" providerId="ADAL" clId="{12081E7B-3666-4393-939D-F7A41AA15BD8}" dt="2019-08-13T17:41:12.992" v="3459" actId="26606"/>
          <ac:spMkLst>
            <pc:docMk/>
            <pc:sldMk cId="4176773755" sldId="281"/>
            <ac:spMk id="26" creationId="{CD7549B2-EE05-4558-8C64-AC46755F2B25}"/>
          </ac:spMkLst>
        </pc:spChg>
        <pc:spChg chg="add del">
          <ac:chgData name="Wang, Wendy@DWR" userId="b0e50fcf-eae2-4b1a-8ce7-5f9d1da471ee" providerId="ADAL" clId="{12081E7B-3666-4393-939D-F7A41AA15BD8}" dt="2019-08-13T17:41:17.414" v="3461" actId="26606"/>
          <ac:spMkLst>
            <pc:docMk/>
            <pc:sldMk cId="4176773755" sldId="281"/>
            <ac:spMk id="28" creationId="{C0B27210-D0CA-4654-B3E3-9ABB4F178EA1}"/>
          </ac:spMkLst>
        </pc:spChg>
        <pc:spChg chg="add del">
          <ac:chgData name="Wang, Wendy@DWR" userId="b0e50fcf-eae2-4b1a-8ce7-5f9d1da471ee" providerId="ADAL" clId="{12081E7B-3666-4393-939D-F7A41AA15BD8}" dt="2019-08-13T17:41:17.414" v="3461" actId="26606"/>
          <ac:spMkLst>
            <pc:docMk/>
            <pc:sldMk cId="4176773755" sldId="281"/>
            <ac:spMk id="29" creationId="{1DB7C82F-AB7E-4F0C-B829-FA1B9C415180}"/>
          </ac:spMkLst>
        </pc:spChg>
        <pc:spChg chg="add del">
          <ac:chgData name="Wang, Wendy@DWR" userId="b0e50fcf-eae2-4b1a-8ce7-5f9d1da471ee" providerId="ADAL" clId="{12081E7B-3666-4393-939D-F7A41AA15BD8}" dt="2019-08-13T17:41:17.414" v="3461" actId="26606"/>
          <ac:spMkLst>
            <pc:docMk/>
            <pc:sldMk cId="4176773755" sldId="281"/>
            <ac:spMk id="30" creationId="{70B66945-4967-4040-926D-DCA44313CDAB}"/>
          </ac:spMkLst>
        </pc:spChg>
        <pc:spChg chg="add del">
          <ac:chgData name="Wang, Wendy@DWR" userId="b0e50fcf-eae2-4b1a-8ce7-5f9d1da471ee" providerId="ADAL" clId="{12081E7B-3666-4393-939D-F7A41AA15BD8}" dt="2019-08-13T17:41:18.953" v="3463" actId="26606"/>
          <ac:spMkLst>
            <pc:docMk/>
            <pc:sldMk cId="4176773755" sldId="281"/>
            <ac:spMk id="33" creationId="{FB80A1D2-6F9F-4016-930C-BFED52697FFB}"/>
          </ac:spMkLst>
        </pc:spChg>
        <pc:spChg chg="add del">
          <ac:chgData name="Wang, Wendy@DWR" userId="b0e50fcf-eae2-4b1a-8ce7-5f9d1da471ee" providerId="ADAL" clId="{12081E7B-3666-4393-939D-F7A41AA15BD8}" dt="2019-08-13T17:41:18.953" v="3463" actId="26606"/>
          <ac:spMkLst>
            <pc:docMk/>
            <pc:sldMk cId="4176773755" sldId="281"/>
            <ac:spMk id="34" creationId="{D0E7CE61-61C7-4642-A52F-E247DDDDEAA1}"/>
          </ac:spMkLst>
        </pc:spChg>
        <pc:spChg chg="add del">
          <ac:chgData name="Wang, Wendy@DWR" userId="b0e50fcf-eae2-4b1a-8ce7-5f9d1da471ee" providerId="ADAL" clId="{12081E7B-3666-4393-939D-F7A41AA15BD8}" dt="2019-08-13T17:41:18.953" v="3463" actId="26606"/>
          <ac:spMkLst>
            <pc:docMk/>
            <pc:sldMk cId="4176773755" sldId="281"/>
            <ac:spMk id="35" creationId="{451CDBB9-1839-4716-85F6-68DADEE68E10}"/>
          </ac:spMkLst>
        </pc:spChg>
        <pc:spChg chg="add">
          <ac:chgData name="Wang, Wendy@DWR" userId="b0e50fcf-eae2-4b1a-8ce7-5f9d1da471ee" providerId="ADAL" clId="{12081E7B-3666-4393-939D-F7A41AA15BD8}" dt="2019-08-13T17:41:18.953" v="3464" actId="26606"/>
          <ac:spMkLst>
            <pc:docMk/>
            <pc:sldMk cId="4176773755" sldId="281"/>
            <ac:spMk id="37" creationId="{793EF0C2-EE57-40DD-B754-BF1477FABABB}"/>
          </ac:spMkLst>
        </pc:spChg>
        <pc:picChg chg="add del">
          <ac:chgData name="Wang, Wendy@DWR" userId="b0e50fcf-eae2-4b1a-8ce7-5f9d1da471ee" providerId="ADAL" clId="{12081E7B-3666-4393-939D-F7A41AA15BD8}" dt="2019-08-13T17:41:12.992" v="3459" actId="26606"/>
          <ac:picMkLst>
            <pc:docMk/>
            <pc:sldMk cId="4176773755" sldId="281"/>
            <ac:picMk id="12" creationId="{6C7D3D7A-B8BF-4FF4-BD05-AD6CD4AFEE78}"/>
          </ac:picMkLst>
        </pc:picChg>
        <pc:picChg chg="add del">
          <ac:chgData name="Wang, Wendy@DWR" userId="b0e50fcf-eae2-4b1a-8ce7-5f9d1da471ee" providerId="ADAL" clId="{12081E7B-3666-4393-939D-F7A41AA15BD8}" dt="2019-08-13T17:41:17.414" v="3461" actId="26606"/>
          <ac:picMkLst>
            <pc:docMk/>
            <pc:sldMk cId="4176773755" sldId="281"/>
            <ac:picMk id="31" creationId="{E17F4CD5-9581-44C5-BC68-4184C8044960}"/>
          </ac:picMkLst>
        </pc:picChg>
        <pc:cxnChg chg="add del">
          <ac:chgData name="Wang, Wendy@DWR" userId="b0e50fcf-eae2-4b1a-8ce7-5f9d1da471ee" providerId="ADAL" clId="{12081E7B-3666-4393-939D-F7A41AA15BD8}" dt="2019-08-13T17:41:09.216" v="3453" actId="26606"/>
          <ac:cxnSpMkLst>
            <pc:docMk/>
            <pc:sldMk cId="4176773755" sldId="281"/>
            <ac:cxnSpMk id="17" creationId="{45000665-DFC7-417E-8FD7-516A0F15C975}"/>
          </ac:cxnSpMkLst>
        </pc:cxnChg>
        <pc:cxnChg chg="add del">
          <ac:chgData name="Wang, Wendy@DWR" userId="b0e50fcf-eae2-4b1a-8ce7-5f9d1da471ee" providerId="ADAL" clId="{12081E7B-3666-4393-939D-F7A41AA15BD8}" dt="2019-08-13T17:41:12.253" v="3457" actId="26606"/>
          <ac:cxnSpMkLst>
            <pc:docMk/>
            <pc:sldMk cId="4176773755" sldId="281"/>
            <ac:cxnSpMk id="23" creationId="{45000665-DFC7-417E-8FD7-516A0F15C975}"/>
          </ac:cxnSpMkLst>
        </pc:cxnChg>
      </pc:sldChg>
      <pc:sldChg chg="addSp delSp modSp mod setBg setClrOvrMap delDesignElem">
        <pc:chgData name="Wang, Wendy@DWR" userId="b0e50fcf-eae2-4b1a-8ce7-5f9d1da471ee" providerId="ADAL" clId="{12081E7B-3666-4393-939D-F7A41AA15BD8}" dt="2019-08-13T17:38:51.961" v="3378" actId="948"/>
        <pc:sldMkLst>
          <pc:docMk/>
          <pc:sldMk cId="64332689" sldId="282"/>
        </pc:sldMkLst>
        <pc:spChg chg="mod">
          <ac:chgData name="Wang, Wendy@DWR" userId="b0e50fcf-eae2-4b1a-8ce7-5f9d1da471ee" providerId="ADAL" clId="{12081E7B-3666-4393-939D-F7A41AA15BD8}" dt="2019-08-13T17:38:11.026" v="3347" actId="26606"/>
          <ac:spMkLst>
            <pc:docMk/>
            <pc:sldMk cId="64332689" sldId="282"/>
            <ac:spMk id="2" creationId="{624BB88F-8F92-42C9-9905-D6643CAB9ADD}"/>
          </ac:spMkLst>
        </pc:spChg>
        <pc:spChg chg="mod">
          <ac:chgData name="Wang, Wendy@DWR" userId="b0e50fcf-eae2-4b1a-8ce7-5f9d1da471ee" providerId="ADAL" clId="{12081E7B-3666-4393-939D-F7A41AA15BD8}" dt="2019-08-13T17:38:51.961" v="3378" actId="948"/>
          <ac:spMkLst>
            <pc:docMk/>
            <pc:sldMk cId="64332689" sldId="282"/>
            <ac:spMk id="3" creationId="{91D7083F-D238-450C-91D8-193FBB8605C7}"/>
          </ac:spMkLst>
        </pc:spChg>
        <pc:spChg chg="del mod">
          <ac:chgData name="Wang, Wendy@DWR" userId="b0e50fcf-eae2-4b1a-8ce7-5f9d1da471ee" providerId="ADAL" clId="{12081E7B-3666-4393-939D-F7A41AA15BD8}" dt="2019-08-13T16:49:40.218" v="2266" actId="478"/>
          <ac:spMkLst>
            <pc:docMk/>
            <pc:sldMk cId="64332689" sldId="282"/>
            <ac:spMk id="4" creationId="{BB0D9204-290D-4C97-91AB-9347A8C3A9C2}"/>
          </ac:spMkLst>
        </pc:spChg>
        <pc:spChg chg="add del mod">
          <ac:chgData name="Wang, Wendy@DWR" userId="b0e50fcf-eae2-4b1a-8ce7-5f9d1da471ee" providerId="ADAL" clId="{12081E7B-3666-4393-939D-F7A41AA15BD8}" dt="2019-08-13T16:49:42.246" v="2267" actId="478"/>
          <ac:spMkLst>
            <pc:docMk/>
            <pc:sldMk cId="64332689" sldId="282"/>
            <ac:spMk id="6" creationId="{CB6C4721-1CDE-4897-824E-76DE75FB1915}"/>
          </ac:spMkLst>
        </pc:spChg>
        <pc:spChg chg="mod">
          <ac:chgData name="Wang, Wendy@DWR" userId="b0e50fcf-eae2-4b1a-8ce7-5f9d1da471ee" providerId="ADAL" clId="{12081E7B-3666-4393-939D-F7A41AA15BD8}" dt="2019-08-13T17:38:11.026" v="3347" actId="26606"/>
          <ac:spMkLst>
            <pc:docMk/>
            <pc:sldMk cId="64332689" sldId="282"/>
            <ac:spMk id="7" creationId="{9D731346-2D91-475B-95AE-B9DE73F05606}"/>
          </ac:spMkLst>
        </pc:spChg>
        <pc:spChg chg="add">
          <ac:chgData name="Wang, Wendy@DWR" userId="b0e50fcf-eae2-4b1a-8ce7-5f9d1da471ee" providerId="ADAL" clId="{12081E7B-3666-4393-939D-F7A41AA15BD8}" dt="2019-08-13T17:38:11.026" v="3347" actId="26606"/>
          <ac:spMkLst>
            <pc:docMk/>
            <pc:sldMk cId="64332689" sldId="282"/>
            <ac:spMk id="10" creationId="{8D70B121-56F4-4848-B38B-182089D909FA}"/>
          </ac:spMkLst>
        </pc:spChg>
        <pc:spChg chg="add del">
          <ac:chgData name="Wang, Wendy@DWR" userId="b0e50fcf-eae2-4b1a-8ce7-5f9d1da471ee" providerId="ADAL" clId="{12081E7B-3666-4393-939D-F7A41AA15BD8}" dt="2019-08-13T16:22:40.310" v="1948" actId="26606"/>
          <ac:spMkLst>
            <pc:docMk/>
            <pc:sldMk cId="64332689" sldId="282"/>
            <ac:spMk id="13" creationId="{2A6B319F-86FE-4754-878E-06F0804D882B}"/>
          </ac:spMkLst>
        </pc:spChg>
        <pc:spChg chg="add del">
          <ac:chgData name="Wang, Wendy@DWR" userId="b0e50fcf-eae2-4b1a-8ce7-5f9d1da471ee" providerId="ADAL" clId="{12081E7B-3666-4393-939D-F7A41AA15BD8}" dt="2019-08-13T16:22:40.310" v="1948" actId="26606"/>
          <ac:spMkLst>
            <pc:docMk/>
            <pc:sldMk cId="64332689" sldId="282"/>
            <ac:spMk id="15" creationId="{DCF7D1B5-3477-499F-ACC5-2C8B07F4EDB3}"/>
          </ac:spMkLst>
        </pc:spChg>
        <pc:spChg chg="add del">
          <ac:chgData name="Wang, Wendy@DWR" userId="b0e50fcf-eae2-4b1a-8ce7-5f9d1da471ee" providerId="ADAL" clId="{12081E7B-3666-4393-939D-F7A41AA15BD8}" dt="2019-08-13T16:22:43.100" v="1950" actId="26606"/>
          <ac:spMkLst>
            <pc:docMk/>
            <pc:sldMk cId="64332689" sldId="282"/>
            <ac:spMk id="17" creationId="{1DE7243B-5109-444B-8FAF-7437C66BC0E9}"/>
          </ac:spMkLst>
        </pc:spChg>
        <pc:spChg chg="add del">
          <ac:chgData name="Wang, Wendy@DWR" userId="b0e50fcf-eae2-4b1a-8ce7-5f9d1da471ee" providerId="ADAL" clId="{12081E7B-3666-4393-939D-F7A41AA15BD8}" dt="2019-08-13T16:22:43.100" v="1950" actId="26606"/>
          <ac:spMkLst>
            <pc:docMk/>
            <pc:sldMk cId="64332689" sldId="282"/>
            <ac:spMk id="18" creationId="{4C5D6221-DA7B-4611-AA26-7D8E349FDE96}"/>
          </ac:spMkLst>
        </pc:spChg>
        <pc:spChg chg="add del">
          <ac:chgData name="Wang, Wendy@DWR" userId="b0e50fcf-eae2-4b1a-8ce7-5f9d1da471ee" providerId="ADAL" clId="{12081E7B-3666-4393-939D-F7A41AA15BD8}" dt="2019-08-13T16:22:45.576" v="1952" actId="26606"/>
          <ac:spMkLst>
            <pc:docMk/>
            <pc:sldMk cId="64332689" sldId="282"/>
            <ac:spMk id="20" creationId="{B36F400F-DF28-43BC-8D8E-4929793B392A}"/>
          </ac:spMkLst>
        </pc:spChg>
        <pc:spChg chg="add del">
          <ac:chgData name="Wang, Wendy@DWR" userId="b0e50fcf-eae2-4b1a-8ce7-5f9d1da471ee" providerId="ADAL" clId="{12081E7B-3666-4393-939D-F7A41AA15BD8}" dt="2019-08-13T16:22:48.935" v="1954" actId="26606"/>
          <ac:spMkLst>
            <pc:docMk/>
            <pc:sldMk cId="64332689" sldId="282"/>
            <ac:spMk id="22" creationId="{4C608BEB-860E-4094-8511-78603564A75E}"/>
          </ac:spMkLst>
        </pc:spChg>
        <pc:spChg chg="add del">
          <ac:chgData name="Wang, Wendy@DWR" userId="b0e50fcf-eae2-4b1a-8ce7-5f9d1da471ee" providerId="ADAL" clId="{12081E7B-3666-4393-939D-F7A41AA15BD8}" dt="2019-08-13T16:22:50.178" v="1956" actId="26606"/>
          <ac:spMkLst>
            <pc:docMk/>
            <pc:sldMk cId="64332689" sldId="282"/>
            <ac:spMk id="25" creationId="{8CA06CD6-90CA-4C45-856C-6771339E1E22}"/>
          </ac:spMkLst>
        </pc:spChg>
        <pc:spChg chg="add del">
          <ac:chgData name="Wang, Wendy@DWR" userId="b0e50fcf-eae2-4b1a-8ce7-5f9d1da471ee" providerId="ADAL" clId="{12081E7B-3666-4393-939D-F7A41AA15BD8}" dt="2019-08-13T16:22:53.711" v="1958" actId="26606"/>
          <ac:spMkLst>
            <pc:docMk/>
            <pc:sldMk cId="64332689" sldId="282"/>
            <ac:spMk id="28" creationId="{2A6B319F-86FE-4754-878E-06F0804D882B}"/>
          </ac:spMkLst>
        </pc:spChg>
        <pc:spChg chg="add del">
          <ac:chgData name="Wang, Wendy@DWR" userId="b0e50fcf-eae2-4b1a-8ce7-5f9d1da471ee" providerId="ADAL" clId="{12081E7B-3666-4393-939D-F7A41AA15BD8}" dt="2019-08-13T16:22:53.711" v="1958" actId="26606"/>
          <ac:spMkLst>
            <pc:docMk/>
            <pc:sldMk cId="64332689" sldId="282"/>
            <ac:spMk id="29" creationId="{DCF7D1B5-3477-499F-ACC5-2C8B07F4EDB3}"/>
          </ac:spMkLst>
        </pc:spChg>
        <pc:spChg chg="add del">
          <ac:chgData name="Wang, Wendy@DWR" userId="b0e50fcf-eae2-4b1a-8ce7-5f9d1da471ee" providerId="ADAL" clId="{12081E7B-3666-4393-939D-F7A41AA15BD8}" dt="2019-08-13T17:00:17.964" v="2802" actId="948"/>
          <ac:spMkLst>
            <pc:docMk/>
            <pc:sldMk cId="64332689" sldId="282"/>
            <ac:spMk id="31" creationId="{8CA06CD6-90CA-4C45-856C-6771339E1E22}"/>
          </ac:spMkLst>
        </pc:spChg>
        <pc:picChg chg="mod">
          <ac:chgData name="Wang, Wendy@DWR" userId="b0e50fcf-eae2-4b1a-8ce7-5f9d1da471ee" providerId="ADAL" clId="{12081E7B-3666-4393-939D-F7A41AA15BD8}" dt="2019-08-13T17:38:17.375" v="3349" actId="27614"/>
          <ac:picMkLst>
            <pc:docMk/>
            <pc:sldMk cId="64332689" sldId="282"/>
            <ac:picMk id="8" creationId="{4FF7DA36-B944-457B-B6E2-453605514B2D}"/>
          </ac:picMkLst>
        </pc:picChg>
        <pc:cxnChg chg="add">
          <ac:chgData name="Wang, Wendy@DWR" userId="b0e50fcf-eae2-4b1a-8ce7-5f9d1da471ee" providerId="ADAL" clId="{12081E7B-3666-4393-939D-F7A41AA15BD8}" dt="2019-08-13T17:38:11.026" v="3347" actId="26606"/>
          <ac:cxnSpMkLst>
            <pc:docMk/>
            <pc:sldMk cId="64332689" sldId="282"/>
            <ac:cxnSpMk id="11" creationId="{2D72A2C9-F3CA-4216-8BAD-FA4C970C3C4E}"/>
          </ac:cxnSpMkLst>
        </pc:cxnChg>
        <pc:cxnChg chg="add del">
          <ac:chgData name="Wang, Wendy@DWR" userId="b0e50fcf-eae2-4b1a-8ce7-5f9d1da471ee" providerId="ADAL" clId="{12081E7B-3666-4393-939D-F7A41AA15BD8}" dt="2019-08-13T16:22:48.935" v="1954" actId="26606"/>
          <ac:cxnSpMkLst>
            <pc:docMk/>
            <pc:sldMk cId="64332689" sldId="282"/>
            <ac:cxnSpMk id="23" creationId="{1F16A8D4-FE87-4604-88B2-394B5D1EB437}"/>
          </ac:cxnSpMkLst>
        </pc:cxnChg>
        <pc:cxnChg chg="add del">
          <ac:chgData name="Wang, Wendy@DWR" userId="b0e50fcf-eae2-4b1a-8ce7-5f9d1da471ee" providerId="ADAL" clId="{12081E7B-3666-4393-939D-F7A41AA15BD8}" dt="2019-08-13T16:22:50.178" v="1956" actId="26606"/>
          <ac:cxnSpMkLst>
            <pc:docMk/>
            <pc:sldMk cId="64332689" sldId="282"/>
            <ac:cxnSpMk id="26" creationId="{5021601D-2758-4B15-A31C-FDA184C51B3A}"/>
          </ac:cxnSpMkLst>
        </pc:cxnChg>
        <pc:cxnChg chg="add del">
          <ac:chgData name="Wang, Wendy@DWR" userId="b0e50fcf-eae2-4b1a-8ce7-5f9d1da471ee" providerId="ADAL" clId="{12081E7B-3666-4393-939D-F7A41AA15BD8}" dt="2019-08-13T17:00:17.964" v="2802" actId="948"/>
          <ac:cxnSpMkLst>
            <pc:docMk/>
            <pc:sldMk cId="64332689" sldId="282"/>
            <ac:cxnSpMk id="32" creationId="{5021601D-2758-4B15-A31C-FDA184C51B3A}"/>
          </ac:cxnSpMkLst>
        </pc:cxnChg>
      </pc:sldChg>
      <pc:sldChg chg="addSp delSp modSp mod setBg setClrOvrMap delDesignElem modNotesTx">
        <pc:chgData name="Wang, Wendy@DWR" userId="b0e50fcf-eae2-4b1a-8ce7-5f9d1da471ee" providerId="ADAL" clId="{12081E7B-3666-4393-939D-F7A41AA15BD8}" dt="2019-08-13T17:47:30.934" v="3652" actId="478"/>
        <pc:sldMkLst>
          <pc:docMk/>
          <pc:sldMk cId="4212320309" sldId="290"/>
        </pc:sldMkLst>
        <pc:spChg chg="mod">
          <ac:chgData name="Wang, Wendy@DWR" userId="b0e50fcf-eae2-4b1a-8ce7-5f9d1da471ee" providerId="ADAL" clId="{12081E7B-3666-4393-939D-F7A41AA15BD8}" dt="2019-08-13T17:37:49.429" v="3339" actId="26606"/>
          <ac:spMkLst>
            <pc:docMk/>
            <pc:sldMk cId="4212320309" sldId="290"/>
            <ac:spMk id="2" creationId="{EF5309C6-85FA-4F4F-A728-C631B82FB5B5}"/>
          </ac:spMkLst>
        </pc:spChg>
        <pc:spChg chg="mod ord">
          <ac:chgData name="Wang, Wendy@DWR" userId="b0e50fcf-eae2-4b1a-8ce7-5f9d1da471ee" providerId="ADAL" clId="{12081E7B-3666-4393-939D-F7A41AA15BD8}" dt="2019-08-13T17:38:05.966" v="3346" actId="26606"/>
          <ac:spMkLst>
            <pc:docMk/>
            <pc:sldMk cId="4212320309" sldId="290"/>
            <ac:spMk id="3" creationId="{50D47660-2EB9-4208-BEB1-532F44523CAE}"/>
          </ac:spMkLst>
        </pc:spChg>
        <pc:spChg chg="mod">
          <ac:chgData name="Wang, Wendy@DWR" userId="b0e50fcf-eae2-4b1a-8ce7-5f9d1da471ee" providerId="ADAL" clId="{12081E7B-3666-4393-939D-F7A41AA15BD8}" dt="2019-08-13T17:14:35.390" v="3111" actId="26606"/>
          <ac:spMkLst>
            <pc:docMk/>
            <pc:sldMk cId="4212320309" sldId="290"/>
            <ac:spMk id="5" creationId="{BE3713E4-5D76-4365-BE6B-4ABAF538F6B2}"/>
          </ac:spMkLst>
        </pc:spChg>
        <pc:spChg chg="add del">
          <ac:chgData name="Wang, Wendy@DWR" userId="b0e50fcf-eae2-4b1a-8ce7-5f9d1da471ee" providerId="ADAL" clId="{12081E7B-3666-4393-939D-F7A41AA15BD8}" dt="2019-08-13T17:37:49.429" v="3339" actId="26606"/>
          <ac:spMkLst>
            <pc:docMk/>
            <pc:sldMk cId="4212320309" sldId="290"/>
            <ac:spMk id="8" creationId="{B6C29DB0-17E9-42FF-986E-0B7F493F4D24}"/>
          </ac:spMkLst>
        </pc:spChg>
        <pc:spChg chg="add del">
          <ac:chgData name="Wang, Wendy@DWR" userId="b0e50fcf-eae2-4b1a-8ce7-5f9d1da471ee" providerId="ADAL" clId="{12081E7B-3666-4393-939D-F7A41AA15BD8}" dt="2019-08-13T17:37:49.429" v="3339" actId="26606"/>
          <ac:spMkLst>
            <pc:docMk/>
            <pc:sldMk cId="4212320309" sldId="290"/>
            <ac:spMk id="9" creationId="{115AD956-A5B6-4760-B8B2-11E2DF6B0212}"/>
          </ac:spMkLst>
        </pc:spChg>
        <pc:spChg chg="add del">
          <ac:chgData name="Wang, Wendy@DWR" userId="b0e50fcf-eae2-4b1a-8ce7-5f9d1da471ee" providerId="ADAL" clId="{12081E7B-3666-4393-939D-F7A41AA15BD8}" dt="2019-08-13T16:22:27.287" v="1945" actId="26606"/>
          <ac:spMkLst>
            <pc:docMk/>
            <pc:sldMk cId="4212320309" sldId="290"/>
            <ac:spMk id="11" creationId="{56C20283-73E0-40EC-8AD8-057F581F64C2}"/>
          </ac:spMkLst>
        </pc:spChg>
        <pc:spChg chg="add del">
          <ac:chgData name="Wang, Wendy@DWR" userId="b0e50fcf-eae2-4b1a-8ce7-5f9d1da471ee" providerId="ADAL" clId="{12081E7B-3666-4393-939D-F7A41AA15BD8}" dt="2019-08-13T16:22:27.287" v="1945" actId="26606"/>
          <ac:spMkLst>
            <pc:docMk/>
            <pc:sldMk cId="4212320309" sldId="290"/>
            <ac:spMk id="13" creationId="{3FCC729B-E528-40C3-82D3-BA4375575E87}"/>
          </ac:spMkLst>
        </pc:spChg>
        <pc:spChg chg="add del">
          <ac:chgData name="Wang, Wendy@DWR" userId="b0e50fcf-eae2-4b1a-8ce7-5f9d1da471ee" providerId="ADAL" clId="{12081E7B-3666-4393-939D-F7A41AA15BD8}" dt="2019-08-13T17:38:05.966" v="3346" actId="26606"/>
          <ac:spMkLst>
            <pc:docMk/>
            <pc:sldMk cId="4212320309" sldId="290"/>
            <ac:spMk id="14" creationId="{B6C29DB0-17E9-42FF-986E-0B7F493F4D24}"/>
          </ac:spMkLst>
        </pc:spChg>
        <pc:spChg chg="add del">
          <ac:chgData name="Wang, Wendy@DWR" userId="b0e50fcf-eae2-4b1a-8ce7-5f9d1da471ee" providerId="ADAL" clId="{12081E7B-3666-4393-939D-F7A41AA15BD8}" dt="2019-08-13T16:22:27.287" v="1945" actId="26606"/>
          <ac:spMkLst>
            <pc:docMk/>
            <pc:sldMk cId="4212320309" sldId="290"/>
            <ac:spMk id="15" creationId="{58F1FB8D-1842-4A04-998D-6CF047AB2790}"/>
          </ac:spMkLst>
        </pc:spChg>
        <pc:spChg chg="add del">
          <ac:chgData name="Wang, Wendy@DWR" userId="b0e50fcf-eae2-4b1a-8ce7-5f9d1da471ee" providerId="ADAL" clId="{12081E7B-3666-4393-939D-F7A41AA15BD8}" dt="2019-08-13T17:38:05.966" v="3346" actId="26606"/>
          <ac:spMkLst>
            <pc:docMk/>
            <pc:sldMk cId="4212320309" sldId="290"/>
            <ac:spMk id="16" creationId="{115AD956-A5B6-4760-B8B2-11E2DF6B0212}"/>
          </ac:spMkLst>
        </pc:spChg>
        <pc:spChg chg="add del">
          <ac:chgData name="Wang, Wendy@DWR" userId="b0e50fcf-eae2-4b1a-8ce7-5f9d1da471ee" providerId="ADAL" clId="{12081E7B-3666-4393-939D-F7A41AA15BD8}" dt="2019-08-13T17:00:17.964" v="2802" actId="478"/>
          <ac:spMkLst>
            <pc:docMk/>
            <pc:sldMk cId="4212320309" sldId="290"/>
            <ac:spMk id="17" creationId="{B6C29DB0-17E9-42FF-986E-0B7F493F4D24}"/>
          </ac:spMkLst>
        </pc:spChg>
        <pc:spChg chg="add del">
          <ac:chgData name="Wang, Wendy@DWR" userId="b0e50fcf-eae2-4b1a-8ce7-5f9d1da471ee" providerId="ADAL" clId="{12081E7B-3666-4393-939D-F7A41AA15BD8}" dt="2019-08-13T17:00:17.964" v="2802" actId="478"/>
          <ac:spMkLst>
            <pc:docMk/>
            <pc:sldMk cId="4212320309" sldId="290"/>
            <ac:spMk id="18" creationId="{115AD956-A5B6-4760-B8B2-11E2DF6B0212}"/>
          </ac:spMkLst>
        </pc:spChg>
        <pc:spChg chg="add">
          <ac:chgData name="Wang, Wendy@DWR" userId="b0e50fcf-eae2-4b1a-8ce7-5f9d1da471ee" providerId="ADAL" clId="{12081E7B-3666-4393-939D-F7A41AA15BD8}" dt="2019-08-13T17:38:05.966" v="3346" actId="26606"/>
          <ac:spMkLst>
            <pc:docMk/>
            <pc:sldMk cId="4212320309" sldId="290"/>
            <ac:spMk id="21" creationId="{B6C29DB0-17E9-42FF-986E-0B7F493F4D24}"/>
          </ac:spMkLst>
        </pc:spChg>
        <pc:spChg chg="add">
          <ac:chgData name="Wang, Wendy@DWR" userId="b0e50fcf-eae2-4b1a-8ce7-5f9d1da471ee" providerId="ADAL" clId="{12081E7B-3666-4393-939D-F7A41AA15BD8}" dt="2019-08-13T17:38:05.966" v="3346" actId="26606"/>
          <ac:spMkLst>
            <pc:docMk/>
            <pc:sldMk cId="4212320309" sldId="290"/>
            <ac:spMk id="23" creationId="{115AD956-A5B6-4760-B8B2-11E2DF6B0212}"/>
          </ac:spMkLst>
        </pc:spChg>
        <pc:picChg chg="mod ord">
          <ac:chgData name="Wang, Wendy@DWR" userId="b0e50fcf-eae2-4b1a-8ce7-5f9d1da471ee" providerId="ADAL" clId="{12081E7B-3666-4393-939D-F7A41AA15BD8}" dt="2019-08-13T17:37:54.260" v="3341" actId="27614"/>
          <ac:picMkLst>
            <pc:docMk/>
            <pc:sldMk cId="4212320309" sldId="290"/>
            <ac:picMk id="4" creationId="{3FE4980F-A408-43A8-8EED-ED6294BB8F9C}"/>
          </ac:picMkLst>
        </pc:picChg>
        <pc:picChg chg="del mod">
          <ac:chgData name="Wang, Wendy@DWR" userId="b0e50fcf-eae2-4b1a-8ce7-5f9d1da471ee" providerId="ADAL" clId="{12081E7B-3666-4393-939D-F7A41AA15BD8}" dt="2019-08-13T17:47:30.934" v="3652" actId="478"/>
          <ac:picMkLst>
            <pc:docMk/>
            <pc:sldMk cId="4212320309" sldId="290"/>
            <ac:picMk id="6" creationId="{7013981F-B653-49C9-99D9-00A8402A851B}"/>
          </ac:picMkLst>
        </pc:picChg>
      </pc:sldChg>
      <pc:sldChg chg="addSp delSp modSp mod setBg setClrOvrMap delDesignElem">
        <pc:chgData name="Wang, Wendy@DWR" userId="b0e50fcf-eae2-4b1a-8ce7-5f9d1da471ee" providerId="ADAL" clId="{12081E7B-3666-4393-939D-F7A41AA15BD8}" dt="2019-08-13T17:25:35.426" v="3137" actId="478"/>
        <pc:sldMkLst>
          <pc:docMk/>
          <pc:sldMk cId="2830213800" sldId="291"/>
        </pc:sldMkLst>
        <pc:spChg chg="mod">
          <ac:chgData name="Wang, Wendy@DWR" userId="b0e50fcf-eae2-4b1a-8ce7-5f9d1da471ee" providerId="ADAL" clId="{12081E7B-3666-4393-939D-F7A41AA15BD8}" dt="2019-08-13T17:11:46.730" v="3072" actId="26606"/>
          <ac:spMkLst>
            <pc:docMk/>
            <pc:sldMk cId="2830213800" sldId="291"/>
            <ac:spMk id="4" creationId="{6BA93B53-36AD-482A-8677-344839A75864}"/>
          </ac:spMkLst>
        </pc:spChg>
        <pc:spChg chg="del">
          <ac:chgData name="Wang, Wendy@DWR" userId="b0e50fcf-eae2-4b1a-8ce7-5f9d1da471ee" providerId="ADAL" clId="{12081E7B-3666-4393-939D-F7A41AA15BD8}" dt="2019-08-13T16:53:20.944" v="2495" actId="478"/>
          <ac:spMkLst>
            <pc:docMk/>
            <pc:sldMk cId="2830213800" sldId="291"/>
            <ac:spMk id="8" creationId="{3CDE8FB8-B05D-4255-AE01-1373EF7AAF6E}"/>
          </ac:spMkLst>
        </pc:spChg>
        <pc:spChg chg="mod ord">
          <ac:chgData name="Wang, Wendy@DWR" userId="b0e50fcf-eae2-4b1a-8ce7-5f9d1da471ee" providerId="ADAL" clId="{12081E7B-3666-4393-939D-F7A41AA15BD8}" dt="2019-08-13T17:11:55.594" v="3080" actId="27636"/>
          <ac:spMkLst>
            <pc:docMk/>
            <pc:sldMk cId="2830213800" sldId="291"/>
            <ac:spMk id="9" creationId="{C40D4FE4-6800-4419-9E75-C9283D644651}"/>
          </ac:spMkLst>
        </pc:spChg>
        <pc:spChg chg="add del">
          <ac:chgData name="Wang, Wendy@DWR" userId="b0e50fcf-eae2-4b1a-8ce7-5f9d1da471ee" providerId="ADAL" clId="{12081E7B-3666-4393-939D-F7A41AA15BD8}" dt="2019-08-13T16:53:27.045" v="2497" actId="26606"/>
          <ac:spMkLst>
            <pc:docMk/>
            <pc:sldMk cId="2830213800" sldId="291"/>
            <ac:spMk id="71" creationId="{0AB225BA-7412-4605-8E8D-5AED2BF56A11}"/>
          </ac:spMkLst>
        </pc:spChg>
        <pc:spChg chg="add del">
          <ac:chgData name="Wang, Wendy@DWR" userId="b0e50fcf-eae2-4b1a-8ce7-5f9d1da471ee" providerId="ADAL" clId="{12081E7B-3666-4393-939D-F7A41AA15BD8}" dt="2019-08-13T16:53:27.045" v="2497" actId="26606"/>
          <ac:spMkLst>
            <pc:docMk/>
            <pc:sldMk cId="2830213800" sldId="291"/>
            <ac:spMk id="73" creationId="{604BB9CD-970D-4FE5-B4E3-D651735BF4FE}"/>
          </ac:spMkLst>
        </pc:spChg>
        <pc:spChg chg="add del">
          <ac:chgData name="Wang, Wendy@DWR" userId="b0e50fcf-eae2-4b1a-8ce7-5f9d1da471ee" providerId="ADAL" clId="{12081E7B-3666-4393-939D-F7A41AA15BD8}" dt="2019-08-13T16:53:27.045" v="2497" actId="26606"/>
          <ac:spMkLst>
            <pc:docMk/>
            <pc:sldMk cId="2830213800" sldId="291"/>
            <ac:spMk id="75" creationId="{5E0D6276-8D53-4DDA-A15A-90E0831F6D61}"/>
          </ac:spMkLst>
        </pc:spChg>
        <pc:spChg chg="add del">
          <ac:chgData name="Wang, Wendy@DWR" userId="b0e50fcf-eae2-4b1a-8ce7-5f9d1da471ee" providerId="ADAL" clId="{12081E7B-3666-4393-939D-F7A41AA15BD8}" dt="2019-08-13T16:53:27.045" v="2497" actId="26606"/>
          <ac:spMkLst>
            <pc:docMk/>
            <pc:sldMk cId="2830213800" sldId="291"/>
            <ac:spMk id="77" creationId="{00C150C7-96FB-4EB9-BDF9-212535A6089F}"/>
          </ac:spMkLst>
        </pc:spChg>
        <pc:spChg chg="add del">
          <ac:chgData name="Wang, Wendy@DWR" userId="b0e50fcf-eae2-4b1a-8ce7-5f9d1da471ee" providerId="ADAL" clId="{12081E7B-3666-4393-939D-F7A41AA15BD8}" dt="2019-08-13T16:53:27.702" v="2499" actId="26606"/>
          <ac:spMkLst>
            <pc:docMk/>
            <pc:sldMk cId="2830213800" sldId="291"/>
            <ac:spMk id="1028" creationId="{71B2258F-86CA-4D4D-8270-BC05FCDEBFB3}"/>
          </ac:spMkLst>
        </pc:spChg>
        <pc:spChg chg="add">
          <ac:chgData name="Wang, Wendy@DWR" userId="b0e50fcf-eae2-4b1a-8ce7-5f9d1da471ee" providerId="ADAL" clId="{12081E7B-3666-4393-939D-F7A41AA15BD8}" dt="2019-08-13T17:11:46.730" v="3072" actId="26606"/>
          <ac:spMkLst>
            <pc:docMk/>
            <pc:sldMk cId="2830213800" sldId="291"/>
            <ac:spMk id="1029" creationId="{5B704D37-82A5-4BBE-9561-3CAB6DCF188D}"/>
          </ac:spMkLst>
        </pc:spChg>
        <pc:spChg chg="add del">
          <ac:chgData name="Wang, Wendy@DWR" userId="b0e50fcf-eae2-4b1a-8ce7-5f9d1da471ee" providerId="ADAL" clId="{12081E7B-3666-4393-939D-F7A41AA15BD8}" dt="2019-08-13T16:53:28.306" v="2501" actId="26606"/>
          <ac:spMkLst>
            <pc:docMk/>
            <pc:sldMk cId="2830213800" sldId="291"/>
            <ac:spMk id="1030" creationId="{37C89E4B-3C9F-44B9-8B86-D9E3D112D8EC}"/>
          </ac:spMkLst>
        </pc:spChg>
        <pc:spChg chg="add del">
          <ac:chgData name="Wang, Wendy@DWR" userId="b0e50fcf-eae2-4b1a-8ce7-5f9d1da471ee" providerId="ADAL" clId="{12081E7B-3666-4393-939D-F7A41AA15BD8}" dt="2019-08-13T16:53:29.689" v="2504" actId="26606"/>
          <ac:spMkLst>
            <pc:docMk/>
            <pc:sldMk cId="2830213800" sldId="291"/>
            <ac:spMk id="1034" creationId="{87CC2527-562A-4F69-B487-4371E5B243E7}"/>
          </ac:spMkLst>
        </pc:spChg>
        <pc:spChg chg="add del">
          <ac:chgData name="Wang, Wendy@DWR" userId="b0e50fcf-eae2-4b1a-8ce7-5f9d1da471ee" providerId="ADAL" clId="{12081E7B-3666-4393-939D-F7A41AA15BD8}" dt="2019-08-13T17:00:17.964" v="2802" actId="478"/>
          <ac:spMkLst>
            <pc:docMk/>
            <pc:sldMk cId="2830213800" sldId="291"/>
            <ac:spMk id="1037" creationId="{5B704D37-82A5-4BBE-9561-3CAB6DCF188D}"/>
          </ac:spMkLst>
        </pc:spChg>
        <pc:picChg chg="del mod">
          <ac:chgData name="Wang, Wendy@DWR" userId="b0e50fcf-eae2-4b1a-8ce7-5f9d1da471ee" providerId="ADAL" clId="{12081E7B-3666-4393-939D-F7A41AA15BD8}" dt="2019-08-13T17:25:35.426" v="3137" actId="478"/>
          <ac:picMkLst>
            <pc:docMk/>
            <pc:sldMk cId="2830213800" sldId="291"/>
            <ac:picMk id="5" creationId="{FB9298E1-8263-4061-ADC2-307EAB0496E4}"/>
          </ac:picMkLst>
        </pc:picChg>
        <pc:picChg chg="mod">
          <ac:chgData name="Wang, Wendy@DWR" userId="b0e50fcf-eae2-4b1a-8ce7-5f9d1da471ee" providerId="ADAL" clId="{12081E7B-3666-4393-939D-F7A41AA15BD8}" dt="2019-08-13T16:53:29.689" v="2505" actId="26606"/>
          <ac:picMkLst>
            <pc:docMk/>
            <pc:sldMk cId="2830213800" sldId="291"/>
            <ac:picMk id="1026" creationId="{CEE257D8-B226-4B24-8079-BB486843788D}"/>
          </ac:picMkLst>
        </pc:picChg>
        <pc:cxnChg chg="add del">
          <ac:chgData name="Wang, Wendy@DWR" userId="b0e50fcf-eae2-4b1a-8ce7-5f9d1da471ee" providerId="ADAL" clId="{12081E7B-3666-4393-939D-F7A41AA15BD8}" dt="2019-08-13T16:53:28.306" v="2501" actId="26606"/>
          <ac:cxnSpMkLst>
            <pc:docMk/>
            <pc:sldMk cId="2830213800" sldId="291"/>
            <ac:cxnSpMk id="1031" creationId="{AA2EAA10-076F-46BD-8F0F-B9A2FB77A85C}"/>
          </ac:cxnSpMkLst>
        </pc:cxnChg>
        <pc:cxnChg chg="add del">
          <ac:chgData name="Wang, Wendy@DWR" userId="b0e50fcf-eae2-4b1a-8ce7-5f9d1da471ee" providerId="ADAL" clId="{12081E7B-3666-4393-939D-F7A41AA15BD8}" dt="2019-08-13T16:53:28.306" v="2501" actId="26606"/>
          <ac:cxnSpMkLst>
            <pc:docMk/>
            <pc:sldMk cId="2830213800" sldId="291"/>
            <ac:cxnSpMk id="1032" creationId="{D891E407-403B-4764-86C9-33A56D3BCAA3}"/>
          </ac:cxnSpMkLst>
        </pc:cxnChg>
        <pc:cxnChg chg="add del">
          <ac:chgData name="Wang, Wendy@DWR" userId="b0e50fcf-eae2-4b1a-8ce7-5f9d1da471ee" providerId="ADAL" clId="{12081E7B-3666-4393-939D-F7A41AA15BD8}" dt="2019-08-13T16:53:29.689" v="2504" actId="26606"/>
          <ac:cxnSpMkLst>
            <pc:docMk/>
            <pc:sldMk cId="2830213800" sldId="291"/>
            <ac:cxnSpMk id="1035" creationId="{BCDAEC91-5BCE-4B55-9CC0-43EF94CB734B}"/>
          </ac:cxnSpMkLst>
        </pc:cxnChg>
      </pc:sldChg>
      <pc:sldChg chg="addSp delSp modSp mod setBg delDesignElem modNotesTx">
        <pc:chgData name="Wang, Wendy@DWR" userId="b0e50fcf-eae2-4b1a-8ce7-5f9d1da471ee" providerId="ADAL" clId="{12081E7B-3666-4393-939D-F7A41AA15BD8}" dt="2019-08-16T20:47:10.914" v="9767" actId="20577"/>
        <pc:sldMkLst>
          <pc:docMk/>
          <pc:sldMk cId="448818895" sldId="295"/>
        </pc:sldMkLst>
        <pc:spChg chg="del">
          <ac:chgData name="Wang, Wendy@DWR" userId="b0e50fcf-eae2-4b1a-8ce7-5f9d1da471ee" providerId="ADAL" clId="{12081E7B-3666-4393-939D-F7A41AA15BD8}" dt="2019-08-12T22:12:01.492" v="373" actId="478"/>
          <ac:spMkLst>
            <pc:docMk/>
            <pc:sldMk cId="448818895" sldId="295"/>
            <ac:spMk id="6" creationId="{7553985A-A336-40FE-8995-0FABC68B4A8A}"/>
          </ac:spMkLst>
        </pc:spChg>
        <pc:spChg chg="mod">
          <ac:chgData name="Wang, Wendy@DWR" userId="b0e50fcf-eae2-4b1a-8ce7-5f9d1da471ee" providerId="ADAL" clId="{12081E7B-3666-4393-939D-F7A41AA15BD8}" dt="2019-08-13T17:11:03.851" v="3061" actId="27636"/>
          <ac:spMkLst>
            <pc:docMk/>
            <pc:sldMk cId="448818895" sldId="295"/>
            <ac:spMk id="7" creationId="{16C2E74E-2F1F-4B60-B6AE-E82F8EAA34D2}"/>
          </ac:spMkLst>
        </pc:spChg>
        <pc:spChg chg="mod">
          <ac:chgData name="Wang, Wendy@DWR" userId="b0e50fcf-eae2-4b1a-8ce7-5f9d1da471ee" providerId="ADAL" clId="{12081E7B-3666-4393-939D-F7A41AA15BD8}" dt="2019-08-13T17:08:40.266" v="2933" actId="26606"/>
          <ac:spMkLst>
            <pc:docMk/>
            <pc:sldMk cId="448818895" sldId="295"/>
            <ac:spMk id="11" creationId="{364942E9-58F0-4B75-A2B3-DF27DD0BA3E8}"/>
          </ac:spMkLst>
        </pc:spChg>
        <pc:spChg chg="add del">
          <ac:chgData name="Wang, Wendy@DWR" userId="b0e50fcf-eae2-4b1a-8ce7-5f9d1da471ee" providerId="ADAL" clId="{12081E7B-3666-4393-939D-F7A41AA15BD8}" dt="2019-08-13T17:08:40.266" v="2933" actId="26606"/>
          <ac:spMkLst>
            <pc:docMk/>
            <pc:sldMk cId="448818895" sldId="295"/>
            <ac:spMk id="15" creationId="{5B704D37-82A5-4BBE-9561-3CAB6DCF188D}"/>
          </ac:spMkLst>
        </pc:spChg>
        <pc:spChg chg="add del">
          <ac:chgData name="Wang, Wendy@DWR" userId="b0e50fcf-eae2-4b1a-8ce7-5f9d1da471ee" providerId="ADAL" clId="{12081E7B-3666-4393-939D-F7A41AA15BD8}" dt="2019-08-13T17:00:17.964" v="2802"/>
          <ac:spMkLst>
            <pc:docMk/>
            <pc:sldMk cId="448818895" sldId="295"/>
            <ac:spMk id="18" creationId="{5B704D37-82A5-4BBE-9561-3CAB6DCF188D}"/>
          </ac:spMkLst>
        </pc:spChg>
        <pc:picChg chg="del">
          <ac:chgData name="Wang, Wendy@DWR" userId="b0e50fcf-eae2-4b1a-8ce7-5f9d1da471ee" providerId="ADAL" clId="{12081E7B-3666-4393-939D-F7A41AA15BD8}" dt="2019-08-12T22:12:06.654" v="374" actId="478"/>
          <ac:picMkLst>
            <pc:docMk/>
            <pc:sldMk cId="448818895" sldId="295"/>
            <ac:picMk id="9" creationId="{9B15A503-45EB-4D6D-BA55-2FC14AAE34C0}"/>
          </ac:picMkLst>
        </pc:picChg>
        <pc:picChg chg="mod">
          <ac:chgData name="Wang, Wendy@DWR" userId="b0e50fcf-eae2-4b1a-8ce7-5f9d1da471ee" providerId="ADAL" clId="{12081E7B-3666-4393-939D-F7A41AA15BD8}" dt="2019-08-13T17:48:23.545" v="3662"/>
          <ac:picMkLst>
            <pc:docMk/>
            <pc:sldMk cId="448818895" sldId="295"/>
            <ac:picMk id="10" creationId="{D16D096D-4D45-4D0A-ACAC-E3B0FE328B3C}"/>
          </ac:picMkLst>
        </pc:picChg>
        <pc:picChg chg="del">
          <ac:chgData name="Wang, Wendy@DWR" userId="b0e50fcf-eae2-4b1a-8ce7-5f9d1da471ee" providerId="ADAL" clId="{12081E7B-3666-4393-939D-F7A41AA15BD8}" dt="2019-08-13T17:15:04.723" v="3115" actId="478"/>
          <ac:picMkLst>
            <pc:docMk/>
            <pc:sldMk cId="448818895" sldId="295"/>
            <ac:picMk id="13" creationId="{9ADA15D0-8516-44B3-948D-A3539EA708E2}"/>
          </ac:picMkLst>
        </pc:picChg>
      </pc:sldChg>
      <pc:sldChg chg="addSp delSp modSp mod setBg delDesignElem modNotesTx">
        <pc:chgData name="Wang, Wendy@DWR" userId="b0e50fcf-eae2-4b1a-8ce7-5f9d1da471ee" providerId="ADAL" clId="{12081E7B-3666-4393-939D-F7A41AA15BD8}" dt="2019-08-16T20:45:16.945" v="9556" actId="20577"/>
        <pc:sldMkLst>
          <pc:docMk/>
          <pc:sldMk cId="568852002" sldId="296"/>
        </pc:sldMkLst>
        <pc:spChg chg="mod">
          <ac:chgData name="Wang, Wendy@DWR" userId="b0e50fcf-eae2-4b1a-8ce7-5f9d1da471ee" providerId="ADAL" clId="{12081E7B-3666-4393-939D-F7A41AA15BD8}" dt="2019-08-13T17:06:21.943" v="2912" actId="26606"/>
          <ac:spMkLst>
            <pc:docMk/>
            <pc:sldMk cId="568852002" sldId="296"/>
            <ac:spMk id="5" creationId="{01C2FE6A-A11F-492E-9F98-1B7637A12A1C}"/>
          </ac:spMkLst>
        </pc:spChg>
        <pc:spChg chg="del">
          <ac:chgData name="Wang, Wendy@DWR" userId="b0e50fcf-eae2-4b1a-8ce7-5f9d1da471ee" providerId="ADAL" clId="{12081E7B-3666-4393-939D-F7A41AA15BD8}" dt="2019-08-12T22:14:35.339" v="403" actId="478"/>
          <ac:spMkLst>
            <pc:docMk/>
            <pc:sldMk cId="568852002" sldId="296"/>
            <ac:spMk id="6" creationId="{7553985A-A336-40FE-8995-0FABC68B4A8A}"/>
          </ac:spMkLst>
        </pc:spChg>
        <pc:spChg chg="mod">
          <ac:chgData name="Wang, Wendy@DWR" userId="b0e50fcf-eae2-4b1a-8ce7-5f9d1da471ee" providerId="ADAL" clId="{12081E7B-3666-4393-939D-F7A41AA15BD8}" dt="2019-08-16T19:39:49.181" v="7169" actId="20577"/>
          <ac:spMkLst>
            <pc:docMk/>
            <pc:sldMk cId="568852002" sldId="296"/>
            <ac:spMk id="7" creationId="{16C2E74E-2F1F-4B60-B6AE-E82F8EAA34D2}"/>
          </ac:spMkLst>
        </pc:spChg>
        <pc:spChg chg="add">
          <ac:chgData name="Wang, Wendy@DWR" userId="b0e50fcf-eae2-4b1a-8ce7-5f9d1da471ee" providerId="ADAL" clId="{12081E7B-3666-4393-939D-F7A41AA15BD8}" dt="2019-08-13T17:06:21.943" v="2912" actId="26606"/>
          <ac:spMkLst>
            <pc:docMk/>
            <pc:sldMk cId="568852002" sldId="296"/>
            <ac:spMk id="12" creationId="{5B704D37-82A5-4BBE-9561-3CAB6DCF188D}"/>
          </ac:spMkLst>
        </pc:spChg>
        <pc:spChg chg="add del">
          <ac:chgData name="Wang, Wendy@DWR" userId="b0e50fcf-eae2-4b1a-8ce7-5f9d1da471ee" providerId="ADAL" clId="{12081E7B-3666-4393-939D-F7A41AA15BD8}" dt="2019-08-13T17:00:17.964" v="2802"/>
          <ac:spMkLst>
            <pc:docMk/>
            <pc:sldMk cId="568852002" sldId="296"/>
            <ac:spMk id="15" creationId="{5B704D37-82A5-4BBE-9561-3CAB6DCF188D}"/>
          </ac:spMkLst>
        </pc:spChg>
        <pc:picChg chg="mod modCrop">
          <ac:chgData name="Wang, Wendy@DWR" userId="b0e50fcf-eae2-4b1a-8ce7-5f9d1da471ee" providerId="ADAL" clId="{12081E7B-3666-4393-939D-F7A41AA15BD8}" dt="2019-08-13T17:49:26.758" v="3666"/>
          <ac:picMkLst>
            <pc:docMk/>
            <pc:sldMk cId="568852002" sldId="296"/>
            <ac:picMk id="3" creationId="{40EA8959-DD93-49C9-8620-23302DAA464C}"/>
          </ac:picMkLst>
        </pc:picChg>
        <pc:picChg chg="del">
          <ac:chgData name="Wang, Wendy@DWR" userId="b0e50fcf-eae2-4b1a-8ce7-5f9d1da471ee" providerId="ADAL" clId="{12081E7B-3666-4393-939D-F7A41AA15BD8}" dt="2019-08-12T22:14:32.831" v="402" actId="478"/>
          <ac:picMkLst>
            <pc:docMk/>
            <pc:sldMk cId="568852002" sldId="296"/>
            <ac:picMk id="9" creationId="{9B15A503-45EB-4D6D-BA55-2FC14AAE34C0}"/>
          </ac:picMkLst>
        </pc:picChg>
        <pc:picChg chg="del mod">
          <ac:chgData name="Wang, Wendy@DWR" userId="b0e50fcf-eae2-4b1a-8ce7-5f9d1da471ee" providerId="ADAL" clId="{12081E7B-3666-4393-939D-F7A41AA15BD8}" dt="2019-08-13T17:15:00.508" v="3112" actId="478"/>
          <ac:picMkLst>
            <pc:docMk/>
            <pc:sldMk cId="568852002" sldId="296"/>
            <ac:picMk id="10" creationId="{4933C1E7-4FCB-43DE-B676-73118703B2BA}"/>
          </ac:picMkLst>
        </pc:picChg>
      </pc:sldChg>
      <pc:sldChg chg="addSp delSp modSp add del mod setBg setClrOvrMap">
        <pc:chgData name="Wang, Wendy@DWR" userId="b0e50fcf-eae2-4b1a-8ce7-5f9d1da471ee" providerId="ADAL" clId="{12081E7B-3666-4393-939D-F7A41AA15BD8}" dt="2019-08-13T17:35:30.062" v="3293" actId="26606"/>
        <pc:sldMkLst>
          <pc:docMk/>
          <pc:sldMk cId="626237864" sldId="297"/>
        </pc:sldMkLst>
        <pc:spChg chg="mod">
          <ac:chgData name="Wang, Wendy@DWR" userId="b0e50fcf-eae2-4b1a-8ce7-5f9d1da471ee" providerId="ADAL" clId="{12081E7B-3666-4393-939D-F7A41AA15BD8}" dt="2019-08-13T17:29:43.022" v="3182" actId="26606"/>
          <ac:spMkLst>
            <pc:docMk/>
            <pc:sldMk cId="626237864" sldId="297"/>
            <ac:spMk id="2" creationId="{BB42174A-AC35-4294-8E8C-24E1F41BF277}"/>
          </ac:spMkLst>
        </pc:spChg>
        <pc:spChg chg="mod ord">
          <ac:chgData name="Wang, Wendy@DWR" userId="b0e50fcf-eae2-4b1a-8ce7-5f9d1da471ee" providerId="ADAL" clId="{12081E7B-3666-4393-939D-F7A41AA15BD8}" dt="2019-08-13T17:35:26.452" v="3292" actId="5793"/>
          <ac:spMkLst>
            <pc:docMk/>
            <pc:sldMk cId="626237864" sldId="297"/>
            <ac:spMk id="3" creationId="{DA288C25-095D-4F63-A112-7F0ADA560C35}"/>
          </ac:spMkLst>
        </pc:spChg>
        <pc:spChg chg="mod">
          <ac:chgData name="Wang, Wendy@DWR" userId="b0e50fcf-eae2-4b1a-8ce7-5f9d1da471ee" providerId="ADAL" clId="{12081E7B-3666-4393-939D-F7A41AA15BD8}" dt="2019-08-13T17:29:43.022" v="3182" actId="26606"/>
          <ac:spMkLst>
            <pc:docMk/>
            <pc:sldMk cId="626237864" sldId="297"/>
            <ac:spMk id="5" creationId="{89A0576F-A4ED-43EB-82B9-7D1BF40286BE}"/>
          </ac:spMkLst>
        </pc:spChg>
        <pc:spChg chg="add del">
          <ac:chgData name="Wang, Wendy@DWR" userId="b0e50fcf-eae2-4b1a-8ce7-5f9d1da471ee" providerId="ADAL" clId="{12081E7B-3666-4393-939D-F7A41AA15BD8}" dt="2019-08-13T17:29:20.918" v="3167" actId="26606"/>
          <ac:spMkLst>
            <pc:docMk/>
            <pc:sldMk cId="626237864" sldId="297"/>
            <ac:spMk id="14" creationId="{C5E6CFF1-2F42-4E10-9A97-F116F46F53FE}"/>
          </ac:spMkLst>
        </pc:spChg>
        <pc:spChg chg="add del">
          <ac:chgData name="Wang, Wendy@DWR" userId="b0e50fcf-eae2-4b1a-8ce7-5f9d1da471ee" providerId="ADAL" clId="{12081E7B-3666-4393-939D-F7A41AA15BD8}" dt="2019-08-13T17:29:24.036" v="3170" actId="26606"/>
          <ac:spMkLst>
            <pc:docMk/>
            <pc:sldMk cId="626237864" sldId="297"/>
            <ac:spMk id="18" creationId="{3CD9DF72-87A3-404E-A828-84CBF11A8303}"/>
          </ac:spMkLst>
        </pc:spChg>
        <pc:spChg chg="add del">
          <ac:chgData name="Wang, Wendy@DWR" userId="b0e50fcf-eae2-4b1a-8ce7-5f9d1da471ee" providerId="ADAL" clId="{12081E7B-3666-4393-939D-F7A41AA15BD8}" dt="2019-08-13T17:29:28.044" v="3172" actId="26606"/>
          <ac:spMkLst>
            <pc:docMk/>
            <pc:sldMk cId="626237864" sldId="297"/>
            <ac:spMk id="21" creationId="{4038CB10-1F5C-4D54-9DF7-12586DE5B007}"/>
          </ac:spMkLst>
        </pc:spChg>
        <pc:spChg chg="add del">
          <ac:chgData name="Wang, Wendy@DWR" userId="b0e50fcf-eae2-4b1a-8ce7-5f9d1da471ee" providerId="ADAL" clId="{12081E7B-3666-4393-939D-F7A41AA15BD8}" dt="2019-08-13T17:29:28.044" v="3172" actId="26606"/>
          <ac:spMkLst>
            <pc:docMk/>
            <pc:sldMk cId="626237864" sldId="297"/>
            <ac:spMk id="22" creationId="{73ED6512-6858-4552-B699-9A97FE9A4EA2}"/>
          </ac:spMkLst>
        </pc:spChg>
        <pc:spChg chg="add del">
          <ac:chgData name="Wang, Wendy@DWR" userId="b0e50fcf-eae2-4b1a-8ce7-5f9d1da471ee" providerId="ADAL" clId="{12081E7B-3666-4393-939D-F7A41AA15BD8}" dt="2019-08-13T17:29:30.612" v="3174" actId="26606"/>
          <ac:spMkLst>
            <pc:docMk/>
            <pc:sldMk cId="626237864" sldId="297"/>
            <ac:spMk id="25" creationId="{569C1A01-6FB5-43CE-ADCC-936728ACAC0D}"/>
          </ac:spMkLst>
        </pc:spChg>
        <pc:spChg chg="add del">
          <ac:chgData name="Wang, Wendy@DWR" userId="b0e50fcf-eae2-4b1a-8ce7-5f9d1da471ee" providerId="ADAL" clId="{12081E7B-3666-4393-939D-F7A41AA15BD8}" dt="2019-08-13T17:29:36.823" v="3177" actId="26606"/>
          <ac:spMkLst>
            <pc:docMk/>
            <pc:sldMk cId="626237864" sldId="297"/>
            <ac:spMk id="27" creationId="{3CD9DF72-87A3-404E-A828-84CBF11A8303}"/>
          </ac:spMkLst>
        </pc:spChg>
        <pc:spChg chg="add del">
          <ac:chgData name="Wang, Wendy@DWR" userId="b0e50fcf-eae2-4b1a-8ce7-5f9d1da471ee" providerId="ADAL" clId="{12081E7B-3666-4393-939D-F7A41AA15BD8}" dt="2019-08-13T17:35:17.220" v="3262" actId="26606"/>
          <ac:spMkLst>
            <pc:docMk/>
            <pc:sldMk cId="626237864" sldId="297"/>
            <ac:spMk id="34" creationId="{4038CB10-1F5C-4D54-9DF7-12586DE5B007}"/>
          </ac:spMkLst>
        </pc:spChg>
        <pc:spChg chg="add del">
          <ac:chgData name="Wang, Wendy@DWR" userId="b0e50fcf-eae2-4b1a-8ce7-5f9d1da471ee" providerId="ADAL" clId="{12081E7B-3666-4393-939D-F7A41AA15BD8}" dt="2019-08-13T17:35:17.220" v="3262" actId="26606"/>
          <ac:spMkLst>
            <pc:docMk/>
            <pc:sldMk cId="626237864" sldId="297"/>
            <ac:spMk id="35" creationId="{73ED6512-6858-4552-B699-9A97FE9A4EA2}"/>
          </ac:spMkLst>
        </pc:spChg>
        <pc:spChg chg="add del">
          <ac:chgData name="Wang, Wendy@DWR" userId="b0e50fcf-eae2-4b1a-8ce7-5f9d1da471ee" providerId="ADAL" clId="{12081E7B-3666-4393-939D-F7A41AA15BD8}" dt="2019-08-13T17:35:30.062" v="3293" actId="26606"/>
          <ac:spMkLst>
            <pc:docMk/>
            <pc:sldMk cId="626237864" sldId="297"/>
            <ac:spMk id="40" creationId="{4038CB10-1F5C-4D54-9DF7-12586DE5B007}"/>
          </ac:spMkLst>
        </pc:spChg>
        <pc:spChg chg="add del">
          <ac:chgData name="Wang, Wendy@DWR" userId="b0e50fcf-eae2-4b1a-8ce7-5f9d1da471ee" providerId="ADAL" clId="{12081E7B-3666-4393-939D-F7A41AA15BD8}" dt="2019-08-13T17:35:30.062" v="3293" actId="26606"/>
          <ac:spMkLst>
            <pc:docMk/>
            <pc:sldMk cId="626237864" sldId="297"/>
            <ac:spMk id="42" creationId="{73ED6512-6858-4552-B699-9A97FE9A4EA2}"/>
          </ac:spMkLst>
        </pc:spChg>
        <pc:spChg chg="add">
          <ac:chgData name="Wang, Wendy@DWR" userId="b0e50fcf-eae2-4b1a-8ce7-5f9d1da471ee" providerId="ADAL" clId="{12081E7B-3666-4393-939D-F7A41AA15BD8}" dt="2019-08-13T17:35:30.062" v="3293" actId="26606"/>
          <ac:spMkLst>
            <pc:docMk/>
            <pc:sldMk cId="626237864" sldId="297"/>
            <ac:spMk id="47" creationId="{4038CB10-1F5C-4D54-9DF7-12586DE5B007}"/>
          </ac:spMkLst>
        </pc:spChg>
        <pc:spChg chg="add">
          <ac:chgData name="Wang, Wendy@DWR" userId="b0e50fcf-eae2-4b1a-8ce7-5f9d1da471ee" providerId="ADAL" clId="{12081E7B-3666-4393-939D-F7A41AA15BD8}" dt="2019-08-13T17:35:30.062" v="3293" actId="26606"/>
          <ac:spMkLst>
            <pc:docMk/>
            <pc:sldMk cId="626237864" sldId="297"/>
            <ac:spMk id="49" creationId="{73ED6512-6858-4552-B699-9A97FE9A4EA2}"/>
          </ac:spMkLst>
        </pc:spChg>
        <pc:picChg chg="del">
          <ac:chgData name="Wang, Wendy@DWR" userId="b0e50fcf-eae2-4b1a-8ce7-5f9d1da471ee" providerId="ADAL" clId="{12081E7B-3666-4393-939D-F7A41AA15BD8}" dt="2019-08-13T17:29:17.982" v="3164" actId="478"/>
          <ac:picMkLst>
            <pc:docMk/>
            <pc:sldMk cId="626237864" sldId="297"/>
            <ac:picMk id="6" creationId="{1BE4D8BE-1580-4C7D-935B-89A3F05FC8CC}"/>
          </ac:picMkLst>
        </pc:picChg>
        <pc:picChg chg="del mod">
          <ac:chgData name="Wang, Wendy@DWR" userId="b0e50fcf-eae2-4b1a-8ce7-5f9d1da471ee" providerId="ADAL" clId="{12081E7B-3666-4393-939D-F7A41AA15BD8}" dt="2019-08-13T17:28:44.687" v="3161" actId="478"/>
          <ac:picMkLst>
            <pc:docMk/>
            <pc:sldMk cId="626237864" sldId="297"/>
            <ac:picMk id="7" creationId="{1750820A-9883-4878-9C09-C01724F463B9}"/>
          </ac:picMkLst>
        </pc:picChg>
        <pc:picChg chg="del mod">
          <ac:chgData name="Wang, Wendy@DWR" userId="b0e50fcf-eae2-4b1a-8ce7-5f9d1da471ee" providerId="ADAL" clId="{12081E7B-3666-4393-939D-F7A41AA15BD8}" dt="2019-08-13T17:28:45.575" v="3162" actId="478"/>
          <ac:picMkLst>
            <pc:docMk/>
            <pc:sldMk cId="626237864" sldId="297"/>
            <ac:picMk id="8" creationId="{6787E618-5798-4798-A09D-57C5D5521031}"/>
          </ac:picMkLst>
        </pc:picChg>
        <pc:picChg chg="add mod ord">
          <ac:chgData name="Wang, Wendy@DWR" userId="b0e50fcf-eae2-4b1a-8ce7-5f9d1da471ee" providerId="ADAL" clId="{12081E7B-3666-4393-939D-F7A41AA15BD8}" dt="2019-08-13T17:35:30.062" v="3293" actId="26606"/>
          <ac:picMkLst>
            <pc:docMk/>
            <pc:sldMk cId="626237864" sldId="297"/>
            <ac:picMk id="9" creationId="{F5885516-5226-4830-B7C8-6E9404831889}"/>
          </ac:picMkLst>
        </pc:picChg>
        <pc:picChg chg="add del">
          <ac:chgData name="Wang, Wendy@DWR" userId="b0e50fcf-eae2-4b1a-8ce7-5f9d1da471ee" providerId="ADAL" clId="{12081E7B-3666-4393-939D-F7A41AA15BD8}" dt="2019-08-13T17:29:30.612" v="3174" actId="26606"/>
          <ac:picMkLst>
            <pc:docMk/>
            <pc:sldMk cId="626237864" sldId="297"/>
            <ac:picMk id="24" creationId="{EE09A529-E47C-4634-BB98-0A9526C372B4}"/>
          </ac:picMkLst>
        </pc:picChg>
        <pc:picChg chg="add del">
          <ac:chgData name="Wang, Wendy@DWR" userId="b0e50fcf-eae2-4b1a-8ce7-5f9d1da471ee" providerId="ADAL" clId="{12081E7B-3666-4393-939D-F7A41AA15BD8}" dt="2019-08-13T17:29:39.212" v="3179" actId="26606"/>
          <ac:picMkLst>
            <pc:docMk/>
            <pc:sldMk cId="626237864" sldId="297"/>
            <ac:picMk id="30" creationId="{54DDEBDD-D8BD-41A6-8A0D-B00E3768B0F9}"/>
          </ac:picMkLst>
        </pc:picChg>
        <pc:cxnChg chg="add del">
          <ac:chgData name="Wang, Wendy@DWR" userId="b0e50fcf-eae2-4b1a-8ce7-5f9d1da471ee" providerId="ADAL" clId="{12081E7B-3666-4393-939D-F7A41AA15BD8}" dt="2019-08-13T17:29:20.918" v="3167" actId="26606"/>
          <ac:cxnSpMkLst>
            <pc:docMk/>
            <pc:sldMk cId="626237864" sldId="297"/>
            <ac:cxnSpMk id="16" creationId="{67182200-4859-4C8D-BCBB-55B245C28BA3}"/>
          </ac:cxnSpMkLst>
        </pc:cxnChg>
        <pc:cxnChg chg="add del">
          <ac:chgData name="Wang, Wendy@DWR" userId="b0e50fcf-eae2-4b1a-8ce7-5f9d1da471ee" providerId="ADAL" clId="{12081E7B-3666-4393-939D-F7A41AA15BD8}" dt="2019-08-13T17:29:24.036" v="3170" actId="26606"/>
          <ac:cxnSpMkLst>
            <pc:docMk/>
            <pc:sldMk cId="626237864" sldId="297"/>
            <ac:cxnSpMk id="19" creationId="{20E3A342-4D61-4E3F-AF90-1AB42AEB96CC}"/>
          </ac:cxnSpMkLst>
        </pc:cxnChg>
        <pc:cxnChg chg="add del">
          <ac:chgData name="Wang, Wendy@DWR" userId="b0e50fcf-eae2-4b1a-8ce7-5f9d1da471ee" providerId="ADAL" clId="{12081E7B-3666-4393-939D-F7A41AA15BD8}" dt="2019-08-13T17:29:36.823" v="3177" actId="26606"/>
          <ac:cxnSpMkLst>
            <pc:docMk/>
            <pc:sldMk cId="626237864" sldId="297"/>
            <ac:cxnSpMk id="28" creationId="{20E3A342-4D61-4E3F-AF90-1AB42AEB96CC}"/>
          </ac:cxnSpMkLst>
        </pc:cxnChg>
        <pc:cxnChg chg="add del">
          <ac:chgData name="Wang, Wendy@DWR" userId="b0e50fcf-eae2-4b1a-8ce7-5f9d1da471ee" providerId="ADAL" clId="{12081E7B-3666-4393-939D-F7A41AA15BD8}" dt="2019-08-13T17:29:43.007" v="3181" actId="26606"/>
          <ac:cxnSpMkLst>
            <pc:docMk/>
            <pc:sldMk cId="626237864" sldId="297"/>
            <ac:cxnSpMk id="32" creationId="{E4A809D5-3600-46D4-A466-67F2349A54FB}"/>
          </ac:cxnSpMkLst>
        </pc:cxnChg>
      </pc:sldChg>
      <pc:sldChg chg="addSp delSp modSp mod ord setBg setClrOvrMap delDesignElem modNotesTx">
        <pc:chgData name="Wang, Wendy@DWR" userId="b0e50fcf-eae2-4b1a-8ce7-5f9d1da471ee" providerId="ADAL" clId="{12081E7B-3666-4393-939D-F7A41AA15BD8}" dt="2019-08-16T21:14:26.756" v="11729" actId="20577"/>
        <pc:sldMkLst>
          <pc:docMk/>
          <pc:sldMk cId="3284727567" sldId="299"/>
        </pc:sldMkLst>
        <pc:spChg chg="add del mod">
          <ac:chgData name="Wang, Wendy@DWR" userId="b0e50fcf-eae2-4b1a-8ce7-5f9d1da471ee" providerId="ADAL" clId="{12081E7B-3666-4393-939D-F7A41AA15BD8}" dt="2019-08-13T16:58:37.777" v="2777" actId="478"/>
          <ac:spMkLst>
            <pc:docMk/>
            <pc:sldMk cId="3284727567" sldId="299"/>
            <ac:spMk id="2" creationId="{BB42174A-AC35-4294-8E8C-24E1F41BF277}"/>
          </ac:spMkLst>
        </pc:spChg>
        <pc:spChg chg="mod">
          <ac:chgData name="Wang, Wendy@DWR" userId="b0e50fcf-eae2-4b1a-8ce7-5f9d1da471ee" providerId="ADAL" clId="{12081E7B-3666-4393-939D-F7A41AA15BD8}" dt="2019-08-16T21:05:40.328" v="11231" actId="6549"/>
          <ac:spMkLst>
            <pc:docMk/>
            <pc:sldMk cId="3284727567" sldId="299"/>
            <ac:spMk id="3" creationId="{DA288C25-095D-4F63-A112-7F0ADA560C35}"/>
          </ac:spMkLst>
        </pc:spChg>
        <pc:spChg chg="mod">
          <ac:chgData name="Wang, Wendy@DWR" userId="b0e50fcf-eae2-4b1a-8ce7-5f9d1da471ee" providerId="ADAL" clId="{12081E7B-3666-4393-939D-F7A41AA15BD8}" dt="2019-08-13T17:12:10.132" v="3084" actId="26606"/>
          <ac:spMkLst>
            <pc:docMk/>
            <pc:sldMk cId="3284727567" sldId="299"/>
            <ac:spMk id="5" creationId="{1A3F1C08-C704-437A-9B72-FF265B090304}"/>
          </ac:spMkLst>
        </pc:spChg>
        <pc:spChg chg="add del mod">
          <ac:chgData name="Wang, Wendy@DWR" userId="b0e50fcf-eae2-4b1a-8ce7-5f9d1da471ee" providerId="ADAL" clId="{12081E7B-3666-4393-939D-F7A41AA15BD8}" dt="2019-08-13T16:58:32.250" v="2775" actId="478"/>
          <ac:spMkLst>
            <pc:docMk/>
            <pc:sldMk cId="3284727567" sldId="299"/>
            <ac:spMk id="8" creationId="{3E3D1BAC-3E77-4B5A-BFCF-D6EA8AE4A763}"/>
          </ac:spMkLst>
        </pc:spChg>
        <pc:spChg chg="add mod ord">
          <ac:chgData name="Wang, Wendy@DWR" userId="b0e50fcf-eae2-4b1a-8ce7-5f9d1da471ee" providerId="ADAL" clId="{12081E7B-3666-4393-939D-F7A41AA15BD8}" dt="2019-08-13T17:12:10.132" v="3084" actId="26606"/>
          <ac:spMkLst>
            <pc:docMk/>
            <pc:sldMk cId="3284727567" sldId="299"/>
            <ac:spMk id="9" creationId="{A7153B9A-3DDB-4CD5-A1C1-6B37B46C2563}"/>
          </ac:spMkLst>
        </pc:spChg>
        <pc:spChg chg="add del">
          <ac:chgData name="Wang, Wendy@DWR" userId="b0e50fcf-eae2-4b1a-8ce7-5f9d1da471ee" providerId="ADAL" clId="{12081E7B-3666-4393-939D-F7A41AA15BD8}" dt="2019-08-13T17:00:17.964" v="2802" actId="26606"/>
          <ac:spMkLst>
            <pc:docMk/>
            <pc:sldMk cId="3284727567" sldId="299"/>
            <ac:spMk id="11" creationId="{C5E6CFF1-2F42-4E10-9A97-F116F46F53FE}"/>
          </ac:spMkLst>
        </pc:spChg>
        <pc:spChg chg="add del mod">
          <ac:chgData name="Wang, Wendy@DWR" userId="b0e50fcf-eae2-4b1a-8ce7-5f9d1da471ee" providerId="ADAL" clId="{12081E7B-3666-4393-939D-F7A41AA15BD8}" dt="2019-08-13T16:58:39.390" v="2778" actId="478"/>
          <ac:spMkLst>
            <pc:docMk/>
            <pc:sldMk cId="3284727567" sldId="299"/>
            <ac:spMk id="12" creationId="{CAC6FFF5-3B96-445D-8C25-F66E8867AEF9}"/>
          </ac:spMkLst>
        </pc:spChg>
        <pc:spChg chg="add del">
          <ac:chgData name="Wang, Wendy@DWR" userId="b0e50fcf-eae2-4b1a-8ce7-5f9d1da471ee" providerId="ADAL" clId="{12081E7B-3666-4393-939D-F7A41AA15BD8}" dt="2019-08-13T17:12:10.116" v="3083" actId="26606"/>
          <ac:spMkLst>
            <pc:docMk/>
            <pc:sldMk cId="3284727567" sldId="299"/>
            <ac:spMk id="14" creationId="{C5E6CFF1-2F42-4E10-9A97-F116F46F53FE}"/>
          </ac:spMkLst>
        </pc:spChg>
        <pc:spChg chg="add del">
          <ac:chgData name="Wang, Wendy@DWR" userId="b0e50fcf-eae2-4b1a-8ce7-5f9d1da471ee" providerId="ADAL" clId="{12081E7B-3666-4393-939D-F7A41AA15BD8}" dt="2019-08-13T17:15:45.011" v="3120" actId="26606"/>
          <ac:spMkLst>
            <pc:docMk/>
            <pc:sldMk cId="3284727567" sldId="299"/>
            <ac:spMk id="18" creationId="{C5E6CFF1-2F42-4E10-9A97-F116F46F53FE}"/>
          </ac:spMkLst>
        </pc:spChg>
        <pc:spChg chg="add del">
          <ac:chgData name="Wang, Wendy@DWR" userId="b0e50fcf-eae2-4b1a-8ce7-5f9d1da471ee" providerId="ADAL" clId="{12081E7B-3666-4393-939D-F7A41AA15BD8}" dt="2019-08-13T17:26:30.495" v="3152" actId="26606"/>
          <ac:spMkLst>
            <pc:docMk/>
            <pc:sldMk cId="3284727567" sldId="299"/>
            <ac:spMk id="71" creationId="{C5E6CFF1-2F42-4E10-9A97-F116F46F53FE}"/>
          </ac:spMkLst>
        </pc:spChg>
        <pc:spChg chg="add">
          <ac:chgData name="Wang, Wendy@DWR" userId="b0e50fcf-eae2-4b1a-8ce7-5f9d1da471ee" providerId="ADAL" clId="{12081E7B-3666-4393-939D-F7A41AA15BD8}" dt="2019-08-13T17:26:30.495" v="3152" actId="26606"/>
          <ac:spMkLst>
            <pc:docMk/>
            <pc:sldMk cId="3284727567" sldId="299"/>
            <ac:spMk id="78" creationId="{C5E6CFF1-2F42-4E10-9A97-F116F46F53FE}"/>
          </ac:spMkLst>
        </pc:spChg>
        <pc:picChg chg="add del mod ord">
          <ac:chgData name="Wang, Wendy@DWR" userId="b0e50fcf-eae2-4b1a-8ce7-5f9d1da471ee" providerId="ADAL" clId="{12081E7B-3666-4393-939D-F7A41AA15BD8}" dt="2019-08-13T17:15:43.216" v="3119" actId="478"/>
          <ac:picMkLst>
            <pc:docMk/>
            <pc:sldMk cId="3284727567" sldId="299"/>
            <ac:picMk id="4" creationId="{AAC5A143-4A38-4C6A-A427-1824C1F484A9}"/>
          </ac:picMkLst>
        </pc:picChg>
        <pc:picChg chg="del mod">
          <ac:chgData name="Wang, Wendy@DWR" userId="b0e50fcf-eae2-4b1a-8ce7-5f9d1da471ee" providerId="ADAL" clId="{12081E7B-3666-4393-939D-F7A41AA15BD8}" dt="2019-08-13T17:25:42.680" v="3140" actId="478"/>
          <ac:picMkLst>
            <pc:docMk/>
            <pc:sldMk cId="3284727567" sldId="299"/>
            <ac:picMk id="6" creationId="{62E1F90C-B491-44C0-9978-A0D51F6817CF}"/>
          </ac:picMkLst>
        </pc:picChg>
        <pc:picChg chg="add mod ord">
          <ac:chgData name="Wang, Wendy@DWR" userId="b0e50fcf-eae2-4b1a-8ce7-5f9d1da471ee" providerId="ADAL" clId="{12081E7B-3666-4393-939D-F7A41AA15BD8}" dt="2019-08-13T17:26:30.495" v="3152" actId="26606"/>
          <ac:picMkLst>
            <pc:docMk/>
            <pc:sldMk cId="3284727567" sldId="299"/>
            <ac:picMk id="21" creationId="{B51F31AF-6515-49C4-89BC-8D41C4A428B3}"/>
          </ac:picMkLst>
        </pc:picChg>
        <pc:picChg chg="add del mod ord">
          <ac:chgData name="Wang, Wendy@DWR" userId="b0e50fcf-eae2-4b1a-8ce7-5f9d1da471ee" providerId="ADAL" clId="{12081E7B-3666-4393-939D-F7A41AA15BD8}" dt="2019-08-13T17:26:11.912" v="3147" actId="478"/>
          <ac:picMkLst>
            <pc:docMk/>
            <pc:sldMk cId="3284727567" sldId="299"/>
            <ac:picMk id="2050" creationId="{B468AC06-AF29-4522-89D5-805269384B44}"/>
          </ac:picMkLst>
        </pc:picChg>
        <pc:cxnChg chg="add del">
          <ac:chgData name="Wang, Wendy@DWR" userId="b0e50fcf-eae2-4b1a-8ce7-5f9d1da471ee" providerId="ADAL" clId="{12081E7B-3666-4393-939D-F7A41AA15BD8}" dt="2019-08-13T17:00:17.964" v="2802" actId="26606"/>
          <ac:cxnSpMkLst>
            <pc:docMk/>
            <pc:sldMk cId="3284727567" sldId="299"/>
            <ac:cxnSpMk id="13" creationId="{67182200-4859-4C8D-BCBB-55B245C28BA3}"/>
          </ac:cxnSpMkLst>
        </pc:cxnChg>
        <pc:cxnChg chg="add del">
          <ac:chgData name="Wang, Wendy@DWR" userId="b0e50fcf-eae2-4b1a-8ce7-5f9d1da471ee" providerId="ADAL" clId="{12081E7B-3666-4393-939D-F7A41AA15BD8}" dt="2019-08-13T17:12:10.116" v="3083" actId="26606"/>
          <ac:cxnSpMkLst>
            <pc:docMk/>
            <pc:sldMk cId="3284727567" sldId="299"/>
            <ac:cxnSpMk id="16" creationId="{96A8629B-8289-498B-939B-1CA0C106182C}"/>
          </ac:cxnSpMkLst>
        </pc:cxnChg>
        <pc:cxnChg chg="add del">
          <ac:chgData name="Wang, Wendy@DWR" userId="b0e50fcf-eae2-4b1a-8ce7-5f9d1da471ee" providerId="ADAL" clId="{12081E7B-3666-4393-939D-F7A41AA15BD8}" dt="2019-08-13T17:15:45.011" v="3120" actId="26606"/>
          <ac:cxnSpMkLst>
            <pc:docMk/>
            <pc:sldMk cId="3284727567" sldId="299"/>
            <ac:cxnSpMk id="19" creationId="{67182200-4859-4C8D-BCBB-55B245C28BA3}"/>
          </ac:cxnSpMkLst>
        </pc:cxnChg>
        <pc:cxnChg chg="add del">
          <ac:chgData name="Wang, Wendy@DWR" userId="b0e50fcf-eae2-4b1a-8ce7-5f9d1da471ee" providerId="ADAL" clId="{12081E7B-3666-4393-939D-F7A41AA15BD8}" dt="2019-08-13T17:26:30.495" v="3152" actId="26606"/>
          <ac:cxnSpMkLst>
            <pc:docMk/>
            <pc:sldMk cId="3284727567" sldId="299"/>
            <ac:cxnSpMk id="73" creationId="{67182200-4859-4C8D-BCBB-55B245C28BA3}"/>
          </ac:cxnSpMkLst>
        </pc:cxnChg>
        <pc:cxnChg chg="add">
          <ac:chgData name="Wang, Wendy@DWR" userId="b0e50fcf-eae2-4b1a-8ce7-5f9d1da471ee" providerId="ADAL" clId="{12081E7B-3666-4393-939D-F7A41AA15BD8}" dt="2019-08-13T17:26:30.495" v="3152" actId="26606"/>
          <ac:cxnSpMkLst>
            <pc:docMk/>
            <pc:sldMk cId="3284727567" sldId="299"/>
            <ac:cxnSpMk id="80" creationId="{67182200-4859-4C8D-BCBB-55B245C28BA3}"/>
          </ac:cxnSpMkLst>
        </pc:cxnChg>
      </pc:sldChg>
      <pc:sldChg chg="addSp delSp modSp delDesignElem">
        <pc:chgData name="Wang, Wendy@DWR" userId="b0e50fcf-eae2-4b1a-8ce7-5f9d1da471ee" providerId="ADAL" clId="{12081E7B-3666-4393-939D-F7A41AA15BD8}" dt="2019-08-13T17:28:27.531" v="3160" actId="207"/>
        <pc:sldMkLst>
          <pc:docMk/>
          <pc:sldMk cId="695693826" sldId="301"/>
        </pc:sldMkLst>
        <pc:spChg chg="del">
          <ac:chgData name="Wang, Wendy@DWR" userId="b0e50fcf-eae2-4b1a-8ce7-5f9d1da471ee" providerId="ADAL" clId="{12081E7B-3666-4393-939D-F7A41AA15BD8}" dt="2019-08-13T16:21:24.171" v="1938" actId="478"/>
          <ac:spMkLst>
            <pc:docMk/>
            <pc:sldMk cId="695693826" sldId="301"/>
            <ac:spMk id="2" creationId="{BB42174A-AC35-4294-8E8C-24E1F41BF277}"/>
          </ac:spMkLst>
        </pc:spChg>
        <pc:spChg chg="add del mod">
          <ac:chgData name="Wang, Wendy@DWR" userId="b0e50fcf-eae2-4b1a-8ce7-5f9d1da471ee" providerId="ADAL" clId="{12081E7B-3666-4393-939D-F7A41AA15BD8}" dt="2019-08-13T16:48:45.423" v="2187" actId="478"/>
          <ac:spMkLst>
            <pc:docMk/>
            <pc:sldMk cId="695693826" sldId="301"/>
            <ac:spMk id="3" creationId="{947DB092-ED4B-4290-932A-05F97AB06A20}"/>
          </ac:spMkLst>
        </pc:spChg>
        <pc:spChg chg="add del mod">
          <ac:chgData name="Wang, Wendy@DWR" userId="b0e50fcf-eae2-4b1a-8ce7-5f9d1da471ee" providerId="ADAL" clId="{12081E7B-3666-4393-939D-F7A41AA15BD8}" dt="2019-08-13T16:48:47.485" v="2188" actId="478"/>
          <ac:spMkLst>
            <pc:docMk/>
            <pc:sldMk cId="695693826" sldId="301"/>
            <ac:spMk id="4" creationId="{9B43B18E-0CEE-411B-A530-E773C628AEB4}"/>
          </ac:spMkLst>
        </pc:spChg>
        <pc:spChg chg="del">
          <ac:chgData name="Wang, Wendy@DWR" userId="b0e50fcf-eae2-4b1a-8ce7-5f9d1da471ee" providerId="ADAL" clId="{12081E7B-3666-4393-939D-F7A41AA15BD8}" dt="2019-08-13T16:21:24.171" v="1938" actId="478"/>
          <ac:spMkLst>
            <pc:docMk/>
            <pc:sldMk cId="695693826" sldId="301"/>
            <ac:spMk id="5" creationId="{7B27F46C-25AA-45EA-99D0-F04C445C10A4}"/>
          </ac:spMkLst>
        </pc:spChg>
        <pc:spChg chg="add del">
          <ac:chgData name="Wang, Wendy@DWR" userId="b0e50fcf-eae2-4b1a-8ce7-5f9d1da471ee" providerId="ADAL" clId="{12081E7B-3666-4393-939D-F7A41AA15BD8}" dt="2019-08-13T17:00:17.964" v="2802" actId="207"/>
          <ac:spMkLst>
            <pc:docMk/>
            <pc:sldMk cId="695693826" sldId="301"/>
            <ac:spMk id="9" creationId="{01027CD5-F1B8-4F96-8145-BF3437913E44}"/>
          </ac:spMkLst>
        </pc:spChg>
        <pc:spChg chg="add mod">
          <ac:chgData name="Wang, Wendy@DWR" userId="b0e50fcf-eae2-4b1a-8ce7-5f9d1da471ee" providerId="ADAL" clId="{12081E7B-3666-4393-939D-F7A41AA15BD8}" dt="2019-08-13T17:25:28.773" v="3135" actId="26606"/>
          <ac:spMkLst>
            <pc:docMk/>
            <pc:sldMk cId="695693826" sldId="301"/>
            <ac:spMk id="10" creationId="{0F498B34-A4D4-4928-819A-1165B366F532}"/>
          </ac:spMkLst>
        </pc:spChg>
        <pc:spChg chg="add mod">
          <ac:chgData name="Wang, Wendy@DWR" userId="b0e50fcf-eae2-4b1a-8ce7-5f9d1da471ee" providerId="ADAL" clId="{12081E7B-3666-4393-939D-F7A41AA15BD8}" dt="2019-08-13T17:25:28.773" v="3135" actId="26606"/>
          <ac:spMkLst>
            <pc:docMk/>
            <pc:sldMk cId="695693826" sldId="301"/>
            <ac:spMk id="11" creationId="{62E3C42A-FE33-43EA-962D-8D288BBB19EF}"/>
          </ac:spMkLst>
        </pc:spChg>
        <pc:spChg chg="del">
          <ac:chgData name="Wang, Wendy@DWR" userId="b0e50fcf-eae2-4b1a-8ce7-5f9d1da471ee" providerId="ADAL" clId="{12081E7B-3666-4393-939D-F7A41AA15BD8}" dt="2019-08-13T16:21:24.171" v="1938" actId="478"/>
          <ac:spMkLst>
            <pc:docMk/>
            <pc:sldMk cId="695693826" sldId="301"/>
            <ac:spMk id="15" creationId="{46C2E80F-49A6-4372-B103-219D417A55ED}"/>
          </ac:spMkLst>
        </pc:spChg>
        <pc:spChg chg="add del">
          <ac:chgData name="Wang, Wendy@DWR" userId="b0e50fcf-eae2-4b1a-8ce7-5f9d1da471ee" providerId="ADAL" clId="{12081E7B-3666-4393-939D-F7A41AA15BD8}" dt="2019-08-13T17:25:04.496" v="3125" actId="26606"/>
          <ac:spMkLst>
            <pc:docMk/>
            <pc:sldMk cId="695693826" sldId="301"/>
            <ac:spMk id="17" creationId="{46C2E80F-49A6-4372-B103-219D417A55ED}"/>
          </ac:spMkLst>
        </pc:spChg>
        <pc:spChg chg="add del">
          <ac:chgData name="Wang, Wendy@DWR" userId="b0e50fcf-eae2-4b1a-8ce7-5f9d1da471ee" providerId="ADAL" clId="{12081E7B-3666-4393-939D-F7A41AA15BD8}" dt="2019-08-13T17:03:49.544" v="2896" actId="26606"/>
          <ac:spMkLst>
            <pc:docMk/>
            <pc:sldMk cId="695693826" sldId="301"/>
            <ac:spMk id="18" creationId="{46C2E80F-49A6-4372-B103-219D417A55ED}"/>
          </ac:spMkLst>
        </pc:spChg>
        <pc:spChg chg="add del">
          <ac:chgData name="Wang, Wendy@DWR" userId="b0e50fcf-eae2-4b1a-8ce7-5f9d1da471ee" providerId="ADAL" clId="{12081E7B-3666-4393-939D-F7A41AA15BD8}" dt="2019-08-13T17:25:15.907" v="3127" actId="26606"/>
          <ac:spMkLst>
            <pc:docMk/>
            <pc:sldMk cId="695693826" sldId="301"/>
            <ac:spMk id="19" creationId="{46C2E80F-49A6-4372-B103-219D417A55ED}"/>
          </ac:spMkLst>
        </pc:spChg>
        <pc:spChg chg="add del">
          <ac:chgData name="Wang, Wendy@DWR" userId="b0e50fcf-eae2-4b1a-8ce7-5f9d1da471ee" providerId="ADAL" clId="{12081E7B-3666-4393-939D-F7A41AA15BD8}" dt="2019-08-13T17:03:52.722" v="2898" actId="26606"/>
          <ac:spMkLst>
            <pc:docMk/>
            <pc:sldMk cId="695693826" sldId="301"/>
            <ac:spMk id="21" creationId="{68575C10-8187-4AC4-AD72-C754EAFD2867}"/>
          </ac:spMkLst>
        </pc:spChg>
        <pc:spChg chg="add del">
          <ac:chgData name="Wang, Wendy@DWR" userId="b0e50fcf-eae2-4b1a-8ce7-5f9d1da471ee" providerId="ADAL" clId="{12081E7B-3666-4393-939D-F7A41AA15BD8}" dt="2019-08-13T17:25:19.359" v="3131" actId="26606"/>
          <ac:spMkLst>
            <pc:docMk/>
            <pc:sldMk cId="695693826" sldId="301"/>
            <ac:spMk id="22" creationId="{DB66F6E8-4D4A-4907-940A-774703A2D0FE}"/>
          </ac:spMkLst>
        </pc:spChg>
        <pc:spChg chg="add del">
          <ac:chgData name="Wang, Wendy@DWR" userId="b0e50fcf-eae2-4b1a-8ce7-5f9d1da471ee" providerId="ADAL" clId="{12081E7B-3666-4393-939D-F7A41AA15BD8}" dt="2019-08-13T17:03:54.256" v="2900" actId="26606"/>
          <ac:spMkLst>
            <pc:docMk/>
            <pc:sldMk cId="695693826" sldId="301"/>
            <ac:spMk id="23" creationId="{46C2E80F-49A6-4372-B103-219D417A55ED}"/>
          </ac:spMkLst>
        </pc:spChg>
        <pc:spChg chg="add del">
          <ac:chgData name="Wang, Wendy@DWR" userId="b0e50fcf-eae2-4b1a-8ce7-5f9d1da471ee" providerId="ADAL" clId="{12081E7B-3666-4393-939D-F7A41AA15BD8}" dt="2019-08-13T17:25:19.359" v="3131" actId="26606"/>
          <ac:spMkLst>
            <pc:docMk/>
            <pc:sldMk cId="695693826" sldId="301"/>
            <ac:spMk id="24" creationId="{8F1F5A56-E82B-4FD5-9025-B72896FFBB6D}"/>
          </ac:spMkLst>
        </pc:spChg>
        <pc:spChg chg="add del">
          <ac:chgData name="Wang, Wendy@DWR" userId="b0e50fcf-eae2-4b1a-8ce7-5f9d1da471ee" providerId="ADAL" clId="{12081E7B-3666-4393-939D-F7A41AA15BD8}" dt="2019-08-13T17:03:56.039" v="2902" actId="26606"/>
          <ac:spMkLst>
            <pc:docMk/>
            <pc:sldMk cId="695693826" sldId="301"/>
            <ac:spMk id="25" creationId="{46C2E80F-49A6-4372-B103-219D417A55ED}"/>
          </ac:spMkLst>
        </pc:spChg>
        <pc:spChg chg="add del">
          <ac:chgData name="Wang, Wendy@DWR" userId="b0e50fcf-eae2-4b1a-8ce7-5f9d1da471ee" providerId="ADAL" clId="{12081E7B-3666-4393-939D-F7A41AA15BD8}" dt="2019-08-13T17:25:23.119" v="3133" actId="26606"/>
          <ac:spMkLst>
            <pc:docMk/>
            <pc:sldMk cId="695693826" sldId="301"/>
            <ac:spMk id="26" creationId="{42A5316D-ED2F-4F89-B4B4-8D9240B1A348}"/>
          </ac:spMkLst>
        </pc:spChg>
        <pc:spChg chg="add del">
          <ac:chgData name="Wang, Wendy@DWR" userId="b0e50fcf-eae2-4b1a-8ce7-5f9d1da471ee" providerId="ADAL" clId="{12081E7B-3666-4393-939D-F7A41AA15BD8}" dt="2019-08-13T17:25:28.773" v="3135" actId="26606"/>
          <ac:spMkLst>
            <pc:docMk/>
            <pc:sldMk cId="695693826" sldId="301"/>
            <ac:spMk id="28" creationId="{08E89D5E-1885-4160-AC77-CC471DD1D0DB}"/>
          </ac:spMkLst>
        </pc:spChg>
        <pc:spChg chg="add">
          <ac:chgData name="Wang, Wendy@DWR" userId="b0e50fcf-eae2-4b1a-8ce7-5f9d1da471ee" providerId="ADAL" clId="{12081E7B-3666-4393-939D-F7A41AA15BD8}" dt="2019-08-13T17:25:28.773" v="3135" actId="26606"/>
          <ac:spMkLst>
            <pc:docMk/>
            <pc:sldMk cId="695693826" sldId="301"/>
            <ac:spMk id="34" creationId="{46C2E80F-49A6-4372-B103-219D417A55ED}"/>
          </ac:spMkLst>
        </pc:spChg>
        <pc:graphicFrameChg chg="add mod ord modGraphic">
          <ac:chgData name="Wang, Wendy@DWR" userId="b0e50fcf-eae2-4b1a-8ce7-5f9d1da471ee" providerId="ADAL" clId="{12081E7B-3666-4393-939D-F7A41AA15BD8}" dt="2019-08-13T17:28:27.531" v="3160" actId="207"/>
          <ac:graphicFrameMkLst>
            <pc:docMk/>
            <pc:sldMk cId="695693826" sldId="301"/>
            <ac:graphicFrameMk id="12" creationId="{612D4D1F-40C7-4928-AADB-75D324C9B13B}"/>
          </ac:graphicFrameMkLst>
        </pc:graphicFrameChg>
        <pc:graphicFrameChg chg="del">
          <ac:chgData name="Wang, Wendy@DWR" userId="b0e50fcf-eae2-4b1a-8ce7-5f9d1da471ee" providerId="ADAL" clId="{12081E7B-3666-4393-939D-F7A41AA15BD8}" dt="2019-08-13T16:21:24.171" v="1938" actId="478"/>
          <ac:graphicFrameMkLst>
            <pc:docMk/>
            <pc:sldMk cId="695693826" sldId="301"/>
            <ac:graphicFrameMk id="16" creationId="{E596DA86-7774-45AF-AFB9-116A5FAABDAC}"/>
          </ac:graphicFrameMkLst>
        </pc:graphicFrameChg>
        <pc:picChg chg="del">
          <ac:chgData name="Wang, Wendy@DWR" userId="b0e50fcf-eae2-4b1a-8ce7-5f9d1da471ee" providerId="ADAL" clId="{12081E7B-3666-4393-939D-F7A41AA15BD8}" dt="2019-08-13T16:21:24.171" v="1938" actId="478"/>
          <ac:picMkLst>
            <pc:docMk/>
            <pc:sldMk cId="695693826" sldId="301"/>
            <ac:picMk id="6" creationId="{BB69BD89-5920-4553-8DB0-802CC92D29CB}"/>
          </ac:picMkLst>
        </pc:picChg>
        <pc:picChg chg="add del">
          <ac:chgData name="Wang, Wendy@DWR" userId="b0e50fcf-eae2-4b1a-8ce7-5f9d1da471ee" providerId="ADAL" clId="{12081E7B-3666-4393-939D-F7A41AA15BD8}" dt="2019-08-13T17:25:32.413" v="3136" actId="478"/>
          <ac:picMkLst>
            <pc:docMk/>
            <pc:sldMk cId="695693826" sldId="301"/>
            <ac:picMk id="13" creationId="{4E8422F9-4EBA-4408-82BE-45A0D4CF4E47}"/>
          </ac:picMkLst>
        </pc:picChg>
        <pc:cxnChg chg="add del">
          <ac:chgData name="Wang, Wendy@DWR" userId="b0e50fcf-eae2-4b1a-8ce7-5f9d1da471ee" providerId="ADAL" clId="{12081E7B-3666-4393-939D-F7A41AA15BD8}" dt="2019-08-13T17:03:52.722" v="2898" actId="26606"/>
          <ac:cxnSpMkLst>
            <pc:docMk/>
            <pc:sldMk cId="695693826" sldId="301"/>
            <ac:cxnSpMk id="20" creationId="{74E776C9-ED67-41B7-B3A3-4DF76EF3ACEE}"/>
          </ac:cxnSpMkLst>
        </pc:cxnChg>
        <pc:cxnChg chg="add del">
          <ac:chgData name="Wang, Wendy@DWR" userId="b0e50fcf-eae2-4b1a-8ce7-5f9d1da471ee" providerId="ADAL" clId="{12081E7B-3666-4393-939D-F7A41AA15BD8}" dt="2019-08-13T17:25:28.773" v="3135" actId="26606"/>
          <ac:cxnSpMkLst>
            <pc:docMk/>
            <pc:sldMk cId="695693826" sldId="301"/>
            <ac:cxnSpMk id="29" creationId="{550D2BD1-98F9-412D-905B-3A843EF4078B}"/>
          </ac:cxnSpMkLst>
        </pc:cxnChg>
      </pc:sldChg>
      <pc:sldChg chg="addSp delSp modSp mod setBg setClrOvrMap delDesignElem modNotesTx">
        <pc:chgData name="Wang, Wendy@DWR" userId="b0e50fcf-eae2-4b1a-8ce7-5f9d1da471ee" providerId="ADAL" clId="{12081E7B-3666-4393-939D-F7A41AA15BD8}" dt="2019-08-16T20:50:15.186" v="10319" actId="20577"/>
        <pc:sldMkLst>
          <pc:docMk/>
          <pc:sldMk cId="4200397146" sldId="302"/>
        </pc:sldMkLst>
        <pc:spChg chg="del">
          <ac:chgData name="Wang, Wendy@DWR" userId="b0e50fcf-eae2-4b1a-8ce7-5f9d1da471ee" providerId="ADAL" clId="{12081E7B-3666-4393-939D-F7A41AA15BD8}" dt="2019-08-12T22:11:48.720" v="369" actId="478"/>
          <ac:spMkLst>
            <pc:docMk/>
            <pc:sldMk cId="4200397146" sldId="302"/>
            <ac:spMk id="6" creationId="{7553985A-A336-40FE-8995-0FABC68B4A8A}"/>
          </ac:spMkLst>
        </pc:spChg>
        <pc:spChg chg="mod">
          <ac:chgData name="Wang, Wendy@DWR" userId="b0e50fcf-eae2-4b1a-8ce7-5f9d1da471ee" providerId="ADAL" clId="{12081E7B-3666-4393-939D-F7A41AA15BD8}" dt="2019-08-13T17:11:23.647" v="3071" actId="27636"/>
          <ac:spMkLst>
            <pc:docMk/>
            <pc:sldMk cId="4200397146" sldId="302"/>
            <ac:spMk id="7" creationId="{16C2E74E-2F1F-4B60-B6AE-E82F8EAA34D2}"/>
          </ac:spMkLst>
        </pc:spChg>
        <pc:spChg chg="mod">
          <ac:chgData name="Wang, Wendy@DWR" userId="b0e50fcf-eae2-4b1a-8ce7-5f9d1da471ee" providerId="ADAL" clId="{12081E7B-3666-4393-939D-F7A41AA15BD8}" dt="2019-08-13T17:08:40.427" v="2934" actId="26606"/>
          <ac:spMkLst>
            <pc:docMk/>
            <pc:sldMk cId="4200397146" sldId="302"/>
            <ac:spMk id="11" creationId="{364942E9-58F0-4B75-A2B3-DF27DD0BA3E8}"/>
          </ac:spMkLst>
        </pc:spChg>
        <pc:spChg chg="add del">
          <ac:chgData name="Wang, Wendy@DWR" userId="b0e50fcf-eae2-4b1a-8ce7-5f9d1da471ee" providerId="ADAL" clId="{12081E7B-3666-4393-939D-F7A41AA15BD8}" dt="2019-08-13T17:08:40.427" v="2934" actId="26606"/>
          <ac:spMkLst>
            <pc:docMk/>
            <pc:sldMk cId="4200397146" sldId="302"/>
            <ac:spMk id="15" creationId="{5B704D37-82A5-4BBE-9561-3CAB6DCF188D}"/>
          </ac:spMkLst>
        </pc:spChg>
        <pc:spChg chg="add del">
          <ac:chgData name="Wang, Wendy@DWR" userId="b0e50fcf-eae2-4b1a-8ce7-5f9d1da471ee" providerId="ADAL" clId="{12081E7B-3666-4393-939D-F7A41AA15BD8}" dt="2019-08-12T22:11:56.628" v="371" actId="26606"/>
          <ac:spMkLst>
            <pc:docMk/>
            <pc:sldMk cId="4200397146" sldId="302"/>
            <ac:spMk id="18" creationId="{E20EB187-900F-4AF5-813B-101456D9FD39}"/>
          </ac:spMkLst>
        </pc:spChg>
        <pc:spChg chg="add del">
          <ac:chgData name="Wang, Wendy@DWR" userId="b0e50fcf-eae2-4b1a-8ce7-5f9d1da471ee" providerId="ADAL" clId="{12081E7B-3666-4393-939D-F7A41AA15BD8}" dt="2019-08-13T17:00:17.964" v="2802"/>
          <ac:spMkLst>
            <pc:docMk/>
            <pc:sldMk cId="4200397146" sldId="302"/>
            <ac:spMk id="22" creationId="{5B704D37-82A5-4BBE-9561-3CAB6DCF188D}"/>
          </ac:spMkLst>
        </pc:spChg>
        <pc:picChg chg="add mod ord">
          <ac:chgData name="Wang, Wendy@DWR" userId="b0e50fcf-eae2-4b1a-8ce7-5f9d1da471ee" providerId="ADAL" clId="{12081E7B-3666-4393-939D-F7A41AA15BD8}" dt="2019-08-13T17:48:55.897" v="3664"/>
          <ac:picMkLst>
            <pc:docMk/>
            <pc:sldMk cId="4200397146" sldId="302"/>
            <ac:picMk id="8" creationId="{64EA5B2F-8736-4939-B4F3-33CAE460F839}"/>
          </ac:picMkLst>
        </pc:picChg>
        <pc:picChg chg="del">
          <ac:chgData name="Wang, Wendy@DWR" userId="b0e50fcf-eae2-4b1a-8ce7-5f9d1da471ee" providerId="ADAL" clId="{12081E7B-3666-4393-939D-F7A41AA15BD8}" dt="2019-08-13T17:15:06.239" v="3116" actId="478"/>
          <ac:picMkLst>
            <pc:docMk/>
            <pc:sldMk cId="4200397146" sldId="302"/>
            <ac:picMk id="13" creationId="{9ADA15D0-8516-44B3-948D-A3539EA708E2}"/>
          </ac:picMkLst>
        </pc:picChg>
        <pc:cxnChg chg="add del">
          <ac:chgData name="Wang, Wendy@DWR" userId="b0e50fcf-eae2-4b1a-8ce7-5f9d1da471ee" providerId="ADAL" clId="{12081E7B-3666-4393-939D-F7A41AA15BD8}" dt="2019-08-12T22:11:56.628" v="371" actId="26606"/>
          <ac:cxnSpMkLst>
            <pc:docMk/>
            <pc:sldMk cId="4200397146" sldId="302"/>
            <ac:cxnSpMk id="20" creationId="{624D17C8-E9C2-48A4-AA36-D7048A6CCC41}"/>
          </ac:cxnSpMkLst>
        </pc:cxnChg>
      </pc:sldChg>
      <pc:sldChg chg="addSp delSp modSp add mod ord setBg setClrOvrMap delDesignElem modNotesTx">
        <pc:chgData name="Wang, Wendy@DWR" userId="b0e50fcf-eae2-4b1a-8ce7-5f9d1da471ee" providerId="ADAL" clId="{12081E7B-3666-4393-939D-F7A41AA15BD8}" dt="2019-08-16T21:42:50.515" v="13517" actId="20577"/>
        <pc:sldMkLst>
          <pc:docMk/>
          <pc:sldMk cId="2816472420" sldId="308"/>
        </pc:sldMkLst>
        <pc:spChg chg="mod">
          <ac:chgData name="Wang, Wendy@DWR" userId="b0e50fcf-eae2-4b1a-8ce7-5f9d1da471ee" providerId="ADAL" clId="{12081E7B-3666-4393-939D-F7A41AA15BD8}" dt="2019-08-13T17:13:24.241" v="3098" actId="26606"/>
          <ac:spMkLst>
            <pc:docMk/>
            <pc:sldMk cId="2816472420" sldId="308"/>
            <ac:spMk id="2" creationId="{17F95392-2AB8-4A8C-BB1F-F7A3F9EE3ECA}"/>
          </ac:spMkLst>
        </pc:spChg>
        <pc:spChg chg="mod ord">
          <ac:chgData name="Wang, Wendy@DWR" userId="b0e50fcf-eae2-4b1a-8ce7-5f9d1da471ee" providerId="ADAL" clId="{12081E7B-3666-4393-939D-F7A41AA15BD8}" dt="2019-08-16T21:18:17.319" v="12109" actId="20577"/>
          <ac:spMkLst>
            <pc:docMk/>
            <pc:sldMk cId="2816472420" sldId="308"/>
            <ac:spMk id="3" creationId="{95535B4E-6B54-464C-BCE2-2AC868715732}"/>
          </ac:spMkLst>
        </pc:spChg>
        <pc:spChg chg="mod ord">
          <ac:chgData name="Wang, Wendy@DWR" userId="b0e50fcf-eae2-4b1a-8ce7-5f9d1da471ee" providerId="ADAL" clId="{12081E7B-3666-4393-939D-F7A41AA15BD8}" dt="2019-08-12T22:18:35.197" v="622" actId="26606"/>
          <ac:spMkLst>
            <pc:docMk/>
            <pc:sldMk cId="2816472420" sldId="308"/>
            <ac:spMk id="4" creationId="{952F02CA-137F-439B-BDA3-CF907A1C2820}"/>
          </ac:spMkLst>
        </pc:spChg>
        <pc:spChg chg="add del">
          <ac:chgData name="Wang, Wendy@DWR" userId="b0e50fcf-eae2-4b1a-8ce7-5f9d1da471ee" providerId="ADAL" clId="{12081E7B-3666-4393-939D-F7A41AA15BD8}" dt="2019-08-12T19:51:11.017" v="269" actId="26606"/>
          <ac:spMkLst>
            <pc:docMk/>
            <pc:sldMk cId="2816472420" sldId="308"/>
            <ac:spMk id="11" creationId="{CF62D2A7-8207-488C-9F46-316BA81A16C8}"/>
          </ac:spMkLst>
        </pc:spChg>
        <pc:spChg chg="add">
          <ac:chgData name="Wang, Wendy@DWR" userId="b0e50fcf-eae2-4b1a-8ce7-5f9d1da471ee" providerId="ADAL" clId="{12081E7B-3666-4393-939D-F7A41AA15BD8}" dt="2019-08-13T17:13:24.241" v="3098" actId="26606"/>
          <ac:spMkLst>
            <pc:docMk/>
            <pc:sldMk cId="2816472420" sldId="308"/>
            <ac:spMk id="13" creationId="{C5E6CFF1-2F42-4E10-9A97-F116F46F53FE}"/>
          </ac:spMkLst>
        </pc:spChg>
        <pc:spChg chg="add del">
          <ac:chgData name="Wang, Wendy@DWR" userId="b0e50fcf-eae2-4b1a-8ce7-5f9d1da471ee" providerId="ADAL" clId="{12081E7B-3666-4393-939D-F7A41AA15BD8}" dt="2019-08-12T21:26:03.501" v="354" actId="26606"/>
          <ac:spMkLst>
            <pc:docMk/>
            <pc:sldMk cId="2816472420" sldId="308"/>
            <ac:spMk id="16" creationId="{56C20283-73E0-40EC-8AD8-057F581F64C2}"/>
          </ac:spMkLst>
        </pc:spChg>
        <pc:spChg chg="add del">
          <ac:chgData name="Wang, Wendy@DWR" userId="b0e50fcf-eae2-4b1a-8ce7-5f9d1da471ee" providerId="ADAL" clId="{12081E7B-3666-4393-939D-F7A41AA15BD8}" dt="2019-08-12T21:26:03.501" v="354" actId="26606"/>
          <ac:spMkLst>
            <pc:docMk/>
            <pc:sldMk cId="2816472420" sldId="308"/>
            <ac:spMk id="18" creationId="{3FCC729B-E528-40C3-82D3-BA4375575E87}"/>
          </ac:spMkLst>
        </pc:spChg>
        <pc:spChg chg="add del">
          <ac:chgData name="Wang, Wendy@DWR" userId="b0e50fcf-eae2-4b1a-8ce7-5f9d1da471ee" providerId="ADAL" clId="{12081E7B-3666-4393-939D-F7A41AA15BD8}" dt="2019-08-12T21:26:03.501" v="354" actId="26606"/>
          <ac:spMkLst>
            <pc:docMk/>
            <pc:sldMk cId="2816472420" sldId="308"/>
            <ac:spMk id="20" creationId="{58F1FB8D-1842-4A04-998D-6CF047AB2790}"/>
          </ac:spMkLst>
        </pc:spChg>
        <pc:spChg chg="add del">
          <ac:chgData name="Wang, Wendy@DWR" userId="b0e50fcf-eae2-4b1a-8ce7-5f9d1da471ee" providerId="ADAL" clId="{12081E7B-3666-4393-939D-F7A41AA15BD8}" dt="2019-08-12T21:26:15.180" v="355" actId="26606"/>
          <ac:spMkLst>
            <pc:docMk/>
            <pc:sldMk cId="2816472420" sldId="308"/>
            <ac:spMk id="25" creationId="{4F74D28C-3268-4E35-8EE1-D92CB4A85A7D}"/>
          </ac:spMkLst>
        </pc:spChg>
        <pc:spChg chg="add del">
          <ac:chgData name="Wang, Wendy@DWR" userId="b0e50fcf-eae2-4b1a-8ce7-5f9d1da471ee" providerId="ADAL" clId="{12081E7B-3666-4393-939D-F7A41AA15BD8}" dt="2019-08-12T21:26:15.180" v="355" actId="26606"/>
          <ac:spMkLst>
            <pc:docMk/>
            <pc:sldMk cId="2816472420" sldId="308"/>
            <ac:spMk id="27" creationId="{58D44E42-C462-4105-BC86-FE75B4E3C4AF}"/>
          </ac:spMkLst>
        </pc:spChg>
        <pc:spChg chg="add del">
          <ac:chgData name="Wang, Wendy@DWR" userId="b0e50fcf-eae2-4b1a-8ce7-5f9d1da471ee" providerId="ADAL" clId="{12081E7B-3666-4393-939D-F7A41AA15BD8}" dt="2019-08-12T22:11:32.048" v="368" actId="26606"/>
          <ac:spMkLst>
            <pc:docMk/>
            <pc:sldMk cId="2816472420" sldId="308"/>
            <ac:spMk id="32" creationId="{4F74D28C-3268-4E35-8EE1-D92CB4A85A7D}"/>
          </ac:spMkLst>
        </pc:spChg>
        <pc:spChg chg="add del">
          <ac:chgData name="Wang, Wendy@DWR" userId="b0e50fcf-eae2-4b1a-8ce7-5f9d1da471ee" providerId="ADAL" clId="{12081E7B-3666-4393-939D-F7A41AA15BD8}" dt="2019-08-12T22:11:32.048" v="368" actId="26606"/>
          <ac:spMkLst>
            <pc:docMk/>
            <pc:sldMk cId="2816472420" sldId="308"/>
            <ac:spMk id="34" creationId="{58D44E42-C462-4105-BC86-FE75B4E3C4AF}"/>
          </ac:spMkLst>
        </pc:spChg>
        <pc:spChg chg="add del">
          <ac:chgData name="Wang, Wendy@DWR" userId="b0e50fcf-eae2-4b1a-8ce7-5f9d1da471ee" providerId="ADAL" clId="{12081E7B-3666-4393-939D-F7A41AA15BD8}" dt="2019-08-12T22:11:31.733" v="367" actId="26606"/>
          <ac:spMkLst>
            <pc:docMk/>
            <pc:sldMk cId="2816472420" sldId="308"/>
            <ac:spMk id="39" creationId="{3CD9DF72-87A3-404E-A828-84CBF11A8303}"/>
          </ac:spMkLst>
        </pc:spChg>
        <pc:spChg chg="add del">
          <ac:chgData name="Wang, Wendy@DWR" userId="b0e50fcf-eae2-4b1a-8ce7-5f9d1da471ee" providerId="ADAL" clId="{12081E7B-3666-4393-939D-F7A41AA15BD8}" dt="2019-08-12T22:15:57.563" v="411" actId="26606"/>
          <ac:spMkLst>
            <pc:docMk/>
            <pc:sldMk cId="2816472420" sldId="308"/>
            <ac:spMk id="43" creationId="{C5E6CFF1-2F42-4E10-9A97-F116F46F53FE}"/>
          </ac:spMkLst>
        </pc:spChg>
        <pc:spChg chg="add del">
          <ac:chgData name="Wang, Wendy@DWR" userId="b0e50fcf-eae2-4b1a-8ce7-5f9d1da471ee" providerId="ADAL" clId="{12081E7B-3666-4393-939D-F7A41AA15BD8}" dt="2019-08-12T22:16:40.107" v="429" actId="26606"/>
          <ac:spMkLst>
            <pc:docMk/>
            <pc:sldMk cId="2816472420" sldId="308"/>
            <ac:spMk id="49" creationId="{C5E6CFF1-2F42-4E10-9A97-F116F46F53FE}"/>
          </ac:spMkLst>
        </pc:spChg>
        <pc:spChg chg="add del">
          <ac:chgData name="Wang, Wendy@DWR" userId="b0e50fcf-eae2-4b1a-8ce7-5f9d1da471ee" providerId="ADAL" clId="{12081E7B-3666-4393-939D-F7A41AA15BD8}" dt="2019-08-12T22:16:23.958" v="416" actId="26606"/>
          <ac:spMkLst>
            <pc:docMk/>
            <pc:sldMk cId="2816472420" sldId="308"/>
            <ac:spMk id="56" creationId="{B4147794-66B7-4CDE-BC75-BBDC48B2FCEB}"/>
          </ac:spMkLst>
        </pc:spChg>
        <pc:spChg chg="add del">
          <ac:chgData name="Wang, Wendy@DWR" userId="b0e50fcf-eae2-4b1a-8ce7-5f9d1da471ee" providerId="ADAL" clId="{12081E7B-3666-4393-939D-F7A41AA15BD8}" dt="2019-08-12T22:16:23.958" v="416" actId="26606"/>
          <ac:spMkLst>
            <pc:docMk/>
            <pc:sldMk cId="2816472420" sldId="308"/>
            <ac:spMk id="58" creationId="{41202E79-1236-4DF8-9921-F47A0B079C13}"/>
          </ac:spMkLst>
        </pc:spChg>
        <pc:spChg chg="add del">
          <ac:chgData name="Wang, Wendy@DWR" userId="b0e50fcf-eae2-4b1a-8ce7-5f9d1da471ee" providerId="ADAL" clId="{12081E7B-3666-4393-939D-F7A41AA15BD8}" dt="2019-08-12T22:16:24.796" v="418" actId="26606"/>
          <ac:spMkLst>
            <pc:docMk/>
            <pc:sldMk cId="2816472420" sldId="308"/>
            <ac:spMk id="60" creationId="{61B510C8-EAE9-490A-AD32-4F0DEC730B43}"/>
          </ac:spMkLst>
        </pc:spChg>
        <pc:spChg chg="add del">
          <ac:chgData name="Wang, Wendy@DWR" userId="b0e50fcf-eae2-4b1a-8ce7-5f9d1da471ee" providerId="ADAL" clId="{12081E7B-3666-4393-939D-F7A41AA15BD8}" dt="2019-08-12T22:16:25.919" v="420" actId="26606"/>
          <ac:spMkLst>
            <pc:docMk/>
            <pc:sldMk cId="2816472420" sldId="308"/>
            <ac:spMk id="62" creationId="{C5E6CFF1-2F42-4E10-9A97-F116F46F53FE}"/>
          </ac:spMkLst>
        </pc:spChg>
        <pc:spChg chg="add del">
          <ac:chgData name="Wang, Wendy@DWR" userId="b0e50fcf-eae2-4b1a-8ce7-5f9d1da471ee" providerId="ADAL" clId="{12081E7B-3666-4393-939D-F7A41AA15BD8}" dt="2019-08-12T22:16:27.131" v="422" actId="26606"/>
          <ac:spMkLst>
            <pc:docMk/>
            <pc:sldMk cId="2816472420" sldId="308"/>
            <ac:spMk id="65" creationId="{9228552E-C8B1-4A80-8448-0787CE0FC704}"/>
          </ac:spMkLst>
        </pc:spChg>
        <pc:spChg chg="add del">
          <ac:chgData name="Wang, Wendy@DWR" userId="b0e50fcf-eae2-4b1a-8ce7-5f9d1da471ee" providerId="ADAL" clId="{12081E7B-3666-4393-939D-F7A41AA15BD8}" dt="2019-08-12T22:16:32.278" v="424" actId="26606"/>
          <ac:spMkLst>
            <pc:docMk/>
            <pc:sldMk cId="2816472420" sldId="308"/>
            <ac:spMk id="67" creationId="{4038CB10-1F5C-4D54-9DF7-12586DE5B007}"/>
          </ac:spMkLst>
        </pc:spChg>
        <pc:spChg chg="add del">
          <ac:chgData name="Wang, Wendy@DWR" userId="b0e50fcf-eae2-4b1a-8ce7-5f9d1da471ee" providerId="ADAL" clId="{12081E7B-3666-4393-939D-F7A41AA15BD8}" dt="2019-08-12T22:16:32.278" v="424" actId="26606"/>
          <ac:spMkLst>
            <pc:docMk/>
            <pc:sldMk cId="2816472420" sldId="308"/>
            <ac:spMk id="68" creationId="{73ED6512-6858-4552-B699-9A97FE9A4EA2}"/>
          </ac:spMkLst>
        </pc:spChg>
        <pc:spChg chg="add del">
          <ac:chgData name="Wang, Wendy@DWR" userId="b0e50fcf-eae2-4b1a-8ce7-5f9d1da471ee" providerId="ADAL" clId="{12081E7B-3666-4393-939D-F7A41AA15BD8}" dt="2019-08-12T22:16:37.233" v="426" actId="26606"/>
          <ac:spMkLst>
            <pc:docMk/>
            <pc:sldMk cId="2816472420" sldId="308"/>
            <ac:spMk id="70" creationId="{E862BE82-D00D-42C1-BF16-93AA37870C32}"/>
          </ac:spMkLst>
        </pc:spChg>
        <pc:spChg chg="add del">
          <ac:chgData name="Wang, Wendy@DWR" userId="b0e50fcf-eae2-4b1a-8ce7-5f9d1da471ee" providerId="ADAL" clId="{12081E7B-3666-4393-939D-F7A41AA15BD8}" dt="2019-08-12T22:16:37.233" v="426" actId="26606"/>
          <ac:spMkLst>
            <pc:docMk/>
            <pc:sldMk cId="2816472420" sldId="308"/>
            <ac:spMk id="71" creationId="{F6D92C2D-1D3D-4974-918C-06579FB354A9}"/>
          </ac:spMkLst>
        </pc:spChg>
        <pc:spChg chg="add del">
          <ac:chgData name="Wang, Wendy@DWR" userId="b0e50fcf-eae2-4b1a-8ce7-5f9d1da471ee" providerId="ADAL" clId="{12081E7B-3666-4393-939D-F7A41AA15BD8}" dt="2019-08-12T22:16:40.094" v="428" actId="26606"/>
          <ac:spMkLst>
            <pc:docMk/>
            <pc:sldMk cId="2816472420" sldId="308"/>
            <ac:spMk id="73" creationId="{B849539B-3694-4E8A-A991-D68126CF3390}"/>
          </ac:spMkLst>
        </pc:spChg>
        <pc:spChg chg="add del">
          <ac:chgData name="Wang, Wendy@DWR" userId="b0e50fcf-eae2-4b1a-8ce7-5f9d1da471ee" providerId="ADAL" clId="{12081E7B-3666-4393-939D-F7A41AA15BD8}" dt="2019-08-12T22:18:35.208" v="623" actId="26606"/>
          <ac:spMkLst>
            <pc:docMk/>
            <pc:sldMk cId="2816472420" sldId="308"/>
            <ac:spMk id="75" creationId="{C5E6CFF1-2F42-4E10-9A97-F116F46F53FE}"/>
          </ac:spMkLst>
        </pc:spChg>
        <pc:spChg chg="add del">
          <ac:chgData name="Wang, Wendy@DWR" userId="b0e50fcf-eae2-4b1a-8ce7-5f9d1da471ee" providerId="ADAL" clId="{12081E7B-3666-4393-939D-F7A41AA15BD8}" dt="2019-08-13T17:00:17.964" v="2802" actId="478"/>
          <ac:spMkLst>
            <pc:docMk/>
            <pc:sldMk cId="2816472420" sldId="308"/>
            <ac:spMk id="78" creationId="{C5E6CFF1-2F42-4E10-9A97-F116F46F53FE}"/>
          </ac:spMkLst>
        </pc:spChg>
        <pc:spChg chg="add del">
          <ac:chgData name="Wang, Wendy@DWR" userId="b0e50fcf-eae2-4b1a-8ce7-5f9d1da471ee" providerId="ADAL" clId="{12081E7B-3666-4393-939D-F7A41AA15BD8}" dt="2019-08-12T22:18:19.114" v="605" actId="26606"/>
          <ac:spMkLst>
            <pc:docMk/>
            <pc:sldMk cId="2816472420" sldId="308"/>
            <ac:spMk id="81" creationId="{C5E6CFF1-2F42-4E10-9A97-F116F46F53FE}"/>
          </ac:spMkLst>
        </pc:spChg>
        <pc:spChg chg="add del">
          <ac:chgData name="Wang, Wendy@DWR" userId="b0e50fcf-eae2-4b1a-8ce7-5f9d1da471ee" providerId="ADAL" clId="{12081E7B-3666-4393-939D-F7A41AA15BD8}" dt="2019-08-12T22:18:20.905" v="607" actId="26606"/>
          <ac:spMkLst>
            <pc:docMk/>
            <pc:sldMk cId="2816472420" sldId="308"/>
            <ac:spMk id="85" creationId="{C5E6CFF1-2F42-4E10-9A97-F116F46F53FE}"/>
          </ac:spMkLst>
        </pc:spChg>
        <pc:spChg chg="add del">
          <ac:chgData name="Wang, Wendy@DWR" userId="b0e50fcf-eae2-4b1a-8ce7-5f9d1da471ee" providerId="ADAL" clId="{12081E7B-3666-4393-939D-F7A41AA15BD8}" dt="2019-08-12T22:18:21.503" v="609" actId="26606"/>
          <ac:spMkLst>
            <pc:docMk/>
            <pc:sldMk cId="2816472420" sldId="308"/>
            <ac:spMk id="88" creationId="{9228552E-C8B1-4A80-8448-0787CE0FC704}"/>
          </ac:spMkLst>
        </pc:spChg>
        <pc:spChg chg="add del">
          <ac:chgData name="Wang, Wendy@DWR" userId="b0e50fcf-eae2-4b1a-8ce7-5f9d1da471ee" providerId="ADAL" clId="{12081E7B-3666-4393-939D-F7A41AA15BD8}" dt="2019-08-12T22:18:21.851" v="611" actId="26606"/>
          <ac:spMkLst>
            <pc:docMk/>
            <pc:sldMk cId="2816472420" sldId="308"/>
            <ac:spMk id="90" creationId="{C5E6CFF1-2F42-4E10-9A97-F116F46F53FE}"/>
          </ac:spMkLst>
        </pc:spChg>
        <pc:spChg chg="add del">
          <ac:chgData name="Wang, Wendy@DWR" userId="b0e50fcf-eae2-4b1a-8ce7-5f9d1da471ee" providerId="ADAL" clId="{12081E7B-3666-4393-939D-F7A41AA15BD8}" dt="2019-08-12T22:18:23.149" v="614" actId="26606"/>
          <ac:spMkLst>
            <pc:docMk/>
            <pc:sldMk cId="2816472420" sldId="308"/>
            <ac:spMk id="93" creationId="{3CD9DF72-87A3-404E-A828-84CBF11A8303}"/>
          </ac:spMkLst>
        </pc:spChg>
        <pc:spChg chg="add del">
          <ac:chgData name="Wang, Wendy@DWR" userId="b0e50fcf-eae2-4b1a-8ce7-5f9d1da471ee" providerId="ADAL" clId="{12081E7B-3666-4393-939D-F7A41AA15BD8}" dt="2019-08-12T22:18:28.293" v="616" actId="26606"/>
          <ac:spMkLst>
            <pc:docMk/>
            <pc:sldMk cId="2816472420" sldId="308"/>
            <ac:spMk id="96" creationId="{C5E6CFF1-2F42-4E10-9A97-F116F46F53FE}"/>
          </ac:spMkLst>
        </pc:spChg>
        <pc:spChg chg="add del">
          <ac:chgData name="Wang, Wendy@DWR" userId="b0e50fcf-eae2-4b1a-8ce7-5f9d1da471ee" providerId="ADAL" clId="{12081E7B-3666-4393-939D-F7A41AA15BD8}" dt="2019-08-12T22:18:31.002" v="618" actId="26606"/>
          <ac:spMkLst>
            <pc:docMk/>
            <pc:sldMk cId="2816472420" sldId="308"/>
            <ac:spMk id="100" creationId="{569C1A01-6FB5-43CE-ADCC-936728ACAC0D}"/>
          </ac:spMkLst>
        </pc:spChg>
        <pc:spChg chg="add del">
          <ac:chgData name="Wang, Wendy@DWR" userId="b0e50fcf-eae2-4b1a-8ce7-5f9d1da471ee" providerId="ADAL" clId="{12081E7B-3666-4393-939D-F7A41AA15BD8}" dt="2019-08-12T22:18:32.421" v="620" actId="26606"/>
          <ac:spMkLst>
            <pc:docMk/>
            <pc:sldMk cId="2816472420" sldId="308"/>
            <ac:spMk id="102" creationId="{4038CB10-1F5C-4D54-9DF7-12586DE5B007}"/>
          </ac:spMkLst>
        </pc:spChg>
        <pc:spChg chg="add del">
          <ac:chgData name="Wang, Wendy@DWR" userId="b0e50fcf-eae2-4b1a-8ce7-5f9d1da471ee" providerId="ADAL" clId="{12081E7B-3666-4393-939D-F7A41AA15BD8}" dt="2019-08-12T22:18:32.421" v="620" actId="26606"/>
          <ac:spMkLst>
            <pc:docMk/>
            <pc:sldMk cId="2816472420" sldId="308"/>
            <ac:spMk id="103" creationId="{73ED6512-6858-4552-B699-9A97FE9A4EA2}"/>
          </ac:spMkLst>
        </pc:spChg>
        <pc:grpChg chg="add del mod">
          <ac:chgData name="Wang, Wendy@DWR" userId="b0e50fcf-eae2-4b1a-8ce7-5f9d1da471ee" providerId="ADAL" clId="{12081E7B-3666-4393-939D-F7A41AA15BD8}" dt="2019-08-13T17:13:22.846" v="3097" actId="478"/>
          <ac:grpSpMkLst>
            <pc:docMk/>
            <pc:sldMk cId="2816472420" sldId="308"/>
            <ac:grpSpMk id="36" creationId="{5BF93B2B-AFCC-48BA-8FEB-D9F12FFE8F1F}"/>
          </ac:grpSpMkLst>
        </pc:grpChg>
        <pc:grpChg chg="add del">
          <ac:chgData name="Wang, Wendy@DWR" userId="b0e50fcf-eae2-4b1a-8ce7-5f9d1da471ee" providerId="ADAL" clId="{12081E7B-3666-4393-939D-F7A41AA15BD8}" dt="2019-08-13T17:13:31.189" v="3100" actId="478"/>
          <ac:grpSpMkLst>
            <pc:docMk/>
            <pc:sldMk cId="2816472420" sldId="308"/>
            <ac:grpSpMk id="74" creationId="{FBF11DD2-D136-49EB-AB17-E5984F46C329}"/>
          </ac:grpSpMkLst>
        </pc:grpChg>
        <pc:picChg chg="del mod modCrop">
          <ac:chgData name="Wang, Wendy@DWR" userId="b0e50fcf-eae2-4b1a-8ce7-5f9d1da471ee" providerId="ADAL" clId="{12081E7B-3666-4393-939D-F7A41AA15BD8}" dt="2019-08-12T21:26:19.883" v="356" actId="478"/>
          <ac:picMkLst>
            <pc:docMk/>
            <pc:sldMk cId="2816472420" sldId="308"/>
            <ac:picMk id="6" creationId="{A2A68CC7-798A-4428-9F0A-33B1AC905C72}"/>
          </ac:picMkLst>
        </pc:picChg>
        <pc:picChg chg="add del mod">
          <ac:chgData name="Wang, Wendy@DWR" userId="b0e50fcf-eae2-4b1a-8ce7-5f9d1da471ee" providerId="ADAL" clId="{12081E7B-3666-4393-939D-F7A41AA15BD8}" dt="2019-08-12T22:11:15.197" v="361" actId="478"/>
          <ac:picMkLst>
            <pc:docMk/>
            <pc:sldMk cId="2816472420" sldId="308"/>
            <ac:picMk id="7" creationId="{361B41D0-2AD2-4BFC-99D0-527A2C1C486E}"/>
          </ac:picMkLst>
        </pc:picChg>
        <pc:picChg chg="add mod ord">
          <ac:chgData name="Wang, Wendy@DWR" userId="b0e50fcf-eae2-4b1a-8ce7-5f9d1da471ee" providerId="ADAL" clId="{12081E7B-3666-4393-939D-F7A41AA15BD8}" dt="2019-08-12T22:18:35.197" v="622" actId="26606"/>
          <ac:picMkLst>
            <pc:docMk/>
            <pc:sldMk cId="2816472420" sldId="308"/>
            <ac:picMk id="9" creationId="{88B37F30-F6C7-4E55-9951-1B06648C8763}"/>
          </ac:picMkLst>
        </pc:picChg>
        <pc:picChg chg="add mod modCrop">
          <ac:chgData name="Wang, Wendy@DWR" userId="b0e50fcf-eae2-4b1a-8ce7-5f9d1da471ee" providerId="ADAL" clId="{12081E7B-3666-4393-939D-F7A41AA15BD8}" dt="2019-08-13T15:19:16.781" v="979" actId="164"/>
          <ac:picMkLst>
            <pc:docMk/>
            <pc:sldMk cId="2816472420" sldId="308"/>
            <ac:picMk id="12" creationId="{8F80DE92-6B3D-425A-A575-7FCE01738A0A}"/>
          </ac:picMkLst>
        </pc:picChg>
        <pc:picChg chg="add mod modCrop">
          <ac:chgData name="Wang, Wendy@DWR" userId="b0e50fcf-eae2-4b1a-8ce7-5f9d1da471ee" providerId="ADAL" clId="{12081E7B-3666-4393-939D-F7A41AA15BD8}" dt="2019-08-13T15:19:16.781" v="979" actId="164"/>
          <ac:picMkLst>
            <pc:docMk/>
            <pc:sldMk cId="2816472420" sldId="308"/>
            <ac:picMk id="14" creationId="{1000C0D9-AD35-4EAA-86E2-EDEB9B42D446}"/>
          </ac:picMkLst>
        </pc:picChg>
        <pc:picChg chg="add mod">
          <ac:chgData name="Wang, Wendy@DWR" userId="b0e50fcf-eae2-4b1a-8ce7-5f9d1da471ee" providerId="ADAL" clId="{12081E7B-3666-4393-939D-F7A41AA15BD8}" dt="2019-08-13T15:19:16.781" v="979" actId="164"/>
          <ac:picMkLst>
            <pc:docMk/>
            <pc:sldMk cId="2816472420" sldId="308"/>
            <ac:picMk id="17" creationId="{2DC1F414-33C2-43ED-90DF-A3CB1B4887DD}"/>
          </ac:picMkLst>
        </pc:picChg>
        <pc:picChg chg="add mod">
          <ac:chgData name="Wang, Wendy@DWR" userId="b0e50fcf-eae2-4b1a-8ce7-5f9d1da471ee" providerId="ADAL" clId="{12081E7B-3666-4393-939D-F7A41AA15BD8}" dt="2019-08-13T15:19:16.781" v="979" actId="164"/>
          <ac:picMkLst>
            <pc:docMk/>
            <pc:sldMk cId="2816472420" sldId="308"/>
            <ac:picMk id="21" creationId="{72D4834E-0EE9-4F02-981A-49FA63C9BD3F}"/>
          </ac:picMkLst>
        </pc:picChg>
        <pc:picChg chg="add mod">
          <ac:chgData name="Wang, Wendy@DWR" userId="b0e50fcf-eae2-4b1a-8ce7-5f9d1da471ee" providerId="ADAL" clId="{12081E7B-3666-4393-939D-F7A41AA15BD8}" dt="2019-08-13T15:19:16.781" v="979" actId="164"/>
          <ac:picMkLst>
            <pc:docMk/>
            <pc:sldMk cId="2816472420" sldId="308"/>
            <ac:picMk id="23" creationId="{E74A83B5-A83C-4E9E-8DFE-FFCC9B70EF0C}"/>
          </ac:picMkLst>
        </pc:picChg>
        <pc:picChg chg="add del mod">
          <ac:chgData name="Wang, Wendy@DWR" userId="b0e50fcf-eae2-4b1a-8ce7-5f9d1da471ee" providerId="ADAL" clId="{12081E7B-3666-4393-939D-F7A41AA15BD8}" dt="2019-08-13T15:12:01.812" v="824" actId="478"/>
          <ac:picMkLst>
            <pc:docMk/>
            <pc:sldMk cId="2816472420" sldId="308"/>
            <ac:picMk id="26" creationId="{5E563B5A-5957-471D-A691-B6896B87E2E2}"/>
          </ac:picMkLst>
        </pc:picChg>
        <pc:picChg chg="add mod">
          <ac:chgData name="Wang, Wendy@DWR" userId="b0e50fcf-eae2-4b1a-8ce7-5f9d1da471ee" providerId="ADAL" clId="{12081E7B-3666-4393-939D-F7A41AA15BD8}" dt="2019-08-13T15:19:16.781" v="979" actId="164"/>
          <ac:picMkLst>
            <pc:docMk/>
            <pc:sldMk cId="2816472420" sldId="308"/>
            <ac:picMk id="29" creationId="{3EAC0FE9-4922-4B36-BD93-03D1F0946FF8}"/>
          </ac:picMkLst>
        </pc:picChg>
        <pc:picChg chg="add mod modCrop">
          <ac:chgData name="Wang, Wendy@DWR" userId="b0e50fcf-eae2-4b1a-8ce7-5f9d1da471ee" providerId="ADAL" clId="{12081E7B-3666-4393-939D-F7A41AA15BD8}" dt="2019-08-13T15:19:16.781" v="979" actId="164"/>
          <ac:picMkLst>
            <pc:docMk/>
            <pc:sldMk cId="2816472420" sldId="308"/>
            <ac:picMk id="31" creationId="{F2730814-EE87-4652-AD88-A3656860736D}"/>
          </ac:picMkLst>
        </pc:picChg>
        <pc:picChg chg="add mod">
          <ac:chgData name="Wang, Wendy@DWR" userId="b0e50fcf-eae2-4b1a-8ce7-5f9d1da471ee" providerId="ADAL" clId="{12081E7B-3666-4393-939D-F7A41AA15BD8}" dt="2019-08-13T15:19:16.781" v="979" actId="164"/>
          <ac:picMkLst>
            <pc:docMk/>
            <pc:sldMk cId="2816472420" sldId="308"/>
            <ac:picMk id="35" creationId="{92F10164-2673-4931-B2BD-D4E6DA98FA7A}"/>
          </ac:picMkLst>
        </pc:picChg>
        <pc:picChg chg="add del">
          <ac:chgData name="Wang, Wendy@DWR" userId="b0e50fcf-eae2-4b1a-8ce7-5f9d1da471ee" providerId="ADAL" clId="{12081E7B-3666-4393-939D-F7A41AA15BD8}" dt="2019-08-12T22:18:31.002" v="618" actId="26606"/>
          <ac:picMkLst>
            <pc:docMk/>
            <pc:sldMk cId="2816472420" sldId="308"/>
            <ac:picMk id="99" creationId="{EE09A529-E47C-4634-BB98-0A9526C372B4}"/>
          </ac:picMkLst>
        </pc:picChg>
        <pc:cxnChg chg="add">
          <ac:chgData name="Wang, Wendy@DWR" userId="b0e50fcf-eae2-4b1a-8ce7-5f9d1da471ee" providerId="ADAL" clId="{12081E7B-3666-4393-939D-F7A41AA15BD8}" dt="2019-08-13T17:13:24.241" v="3098" actId="26606"/>
          <ac:cxnSpMkLst>
            <pc:docMk/>
            <pc:sldMk cId="2816472420" sldId="308"/>
            <ac:cxnSpMk id="15" creationId="{67182200-4859-4C8D-BCBB-55B245C28BA3}"/>
          </ac:cxnSpMkLst>
        </pc:cxnChg>
        <pc:cxnChg chg="add del">
          <ac:chgData name="Wang, Wendy@DWR" userId="b0e50fcf-eae2-4b1a-8ce7-5f9d1da471ee" providerId="ADAL" clId="{12081E7B-3666-4393-939D-F7A41AA15BD8}" dt="2019-08-12T22:11:31.733" v="367" actId="26606"/>
          <ac:cxnSpMkLst>
            <pc:docMk/>
            <pc:sldMk cId="2816472420" sldId="308"/>
            <ac:cxnSpMk id="41" creationId="{20E3A342-4D61-4E3F-AF90-1AB42AEB96CC}"/>
          </ac:cxnSpMkLst>
        </pc:cxnChg>
        <pc:cxnChg chg="add del">
          <ac:chgData name="Wang, Wendy@DWR" userId="b0e50fcf-eae2-4b1a-8ce7-5f9d1da471ee" providerId="ADAL" clId="{12081E7B-3666-4393-939D-F7A41AA15BD8}" dt="2019-08-12T22:15:57.563" v="411" actId="26606"/>
          <ac:cxnSpMkLst>
            <pc:docMk/>
            <pc:sldMk cId="2816472420" sldId="308"/>
            <ac:cxnSpMk id="44" creationId="{67182200-4859-4C8D-BCBB-55B245C28BA3}"/>
          </ac:cxnSpMkLst>
        </pc:cxnChg>
        <pc:cxnChg chg="add del">
          <ac:chgData name="Wang, Wendy@DWR" userId="b0e50fcf-eae2-4b1a-8ce7-5f9d1da471ee" providerId="ADAL" clId="{12081E7B-3666-4393-939D-F7A41AA15BD8}" dt="2019-08-12T22:16:40.107" v="429" actId="26606"/>
          <ac:cxnSpMkLst>
            <pc:docMk/>
            <pc:sldMk cId="2816472420" sldId="308"/>
            <ac:cxnSpMk id="51" creationId="{96A8629B-8289-498B-939B-1CA0C106182C}"/>
          </ac:cxnSpMkLst>
        </pc:cxnChg>
        <pc:cxnChg chg="add del">
          <ac:chgData name="Wang, Wendy@DWR" userId="b0e50fcf-eae2-4b1a-8ce7-5f9d1da471ee" providerId="ADAL" clId="{12081E7B-3666-4393-939D-F7A41AA15BD8}" dt="2019-08-12T22:16:25.919" v="420" actId="26606"/>
          <ac:cxnSpMkLst>
            <pc:docMk/>
            <pc:sldMk cId="2816472420" sldId="308"/>
            <ac:cxnSpMk id="63" creationId="{96A8629B-8289-498B-939B-1CA0C106182C}"/>
          </ac:cxnSpMkLst>
        </pc:cxnChg>
        <pc:cxnChg chg="add del">
          <ac:chgData name="Wang, Wendy@DWR" userId="b0e50fcf-eae2-4b1a-8ce7-5f9d1da471ee" providerId="ADAL" clId="{12081E7B-3666-4393-939D-F7A41AA15BD8}" dt="2019-08-12T22:18:35.208" v="623" actId="26606"/>
          <ac:cxnSpMkLst>
            <pc:docMk/>
            <pc:sldMk cId="2816472420" sldId="308"/>
            <ac:cxnSpMk id="76" creationId="{67182200-4859-4C8D-BCBB-55B245C28BA3}"/>
          </ac:cxnSpMkLst>
        </pc:cxnChg>
        <pc:cxnChg chg="add del">
          <ac:chgData name="Wang, Wendy@DWR" userId="b0e50fcf-eae2-4b1a-8ce7-5f9d1da471ee" providerId="ADAL" clId="{12081E7B-3666-4393-939D-F7A41AA15BD8}" dt="2019-08-13T17:00:17.964" v="2802" actId="478"/>
          <ac:cxnSpMkLst>
            <pc:docMk/>
            <pc:sldMk cId="2816472420" sldId="308"/>
            <ac:cxnSpMk id="79" creationId="{67182200-4859-4C8D-BCBB-55B245C28BA3}"/>
          </ac:cxnSpMkLst>
        </pc:cxnChg>
        <pc:cxnChg chg="add del">
          <ac:chgData name="Wang, Wendy@DWR" userId="b0e50fcf-eae2-4b1a-8ce7-5f9d1da471ee" providerId="ADAL" clId="{12081E7B-3666-4393-939D-F7A41AA15BD8}" dt="2019-08-12T22:18:19.114" v="605" actId="26606"/>
          <ac:cxnSpMkLst>
            <pc:docMk/>
            <pc:sldMk cId="2816472420" sldId="308"/>
            <ac:cxnSpMk id="83" creationId="{67182200-4859-4C8D-BCBB-55B245C28BA3}"/>
          </ac:cxnSpMkLst>
        </pc:cxnChg>
        <pc:cxnChg chg="add del">
          <ac:chgData name="Wang, Wendy@DWR" userId="b0e50fcf-eae2-4b1a-8ce7-5f9d1da471ee" providerId="ADAL" clId="{12081E7B-3666-4393-939D-F7A41AA15BD8}" dt="2019-08-12T22:18:20.905" v="607" actId="26606"/>
          <ac:cxnSpMkLst>
            <pc:docMk/>
            <pc:sldMk cId="2816472420" sldId="308"/>
            <ac:cxnSpMk id="86" creationId="{96A8629B-8289-498B-939B-1CA0C106182C}"/>
          </ac:cxnSpMkLst>
        </pc:cxnChg>
        <pc:cxnChg chg="add del">
          <ac:chgData name="Wang, Wendy@DWR" userId="b0e50fcf-eae2-4b1a-8ce7-5f9d1da471ee" providerId="ADAL" clId="{12081E7B-3666-4393-939D-F7A41AA15BD8}" dt="2019-08-12T22:18:21.851" v="611" actId="26606"/>
          <ac:cxnSpMkLst>
            <pc:docMk/>
            <pc:sldMk cId="2816472420" sldId="308"/>
            <ac:cxnSpMk id="91" creationId="{67182200-4859-4C8D-BCBB-55B245C28BA3}"/>
          </ac:cxnSpMkLst>
        </pc:cxnChg>
        <pc:cxnChg chg="add del">
          <ac:chgData name="Wang, Wendy@DWR" userId="b0e50fcf-eae2-4b1a-8ce7-5f9d1da471ee" providerId="ADAL" clId="{12081E7B-3666-4393-939D-F7A41AA15BD8}" dt="2019-08-12T22:18:23.149" v="614" actId="26606"/>
          <ac:cxnSpMkLst>
            <pc:docMk/>
            <pc:sldMk cId="2816472420" sldId="308"/>
            <ac:cxnSpMk id="94" creationId="{20E3A342-4D61-4E3F-AF90-1AB42AEB96CC}"/>
          </ac:cxnSpMkLst>
        </pc:cxnChg>
        <pc:cxnChg chg="add del">
          <ac:chgData name="Wang, Wendy@DWR" userId="b0e50fcf-eae2-4b1a-8ce7-5f9d1da471ee" providerId="ADAL" clId="{12081E7B-3666-4393-939D-F7A41AA15BD8}" dt="2019-08-12T22:18:28.293" v="616" actId="26606"/>
          <ac:cxnSpMkLst>
            <pc:docMk/>
            <pc:sldMk cId="2816472420" sldId="308"/>
            <ac:cxnSpMk id="97" creationId="{96A8629B-8289-498B-939B-1CA0C106182C}"/>
          </ac:cxnSpMkLst>
        </pc:cxnChg>
      </pc:sldChg>
      <pc:sldChg chg="addSp delSp modSp add mod setBg setClrOvrMap delDesignElem modNotesTx">
        <pc:chgData name="Wang, Wendy@DWR" userId="b0e50fcf-eae2-4b1a-8ce7-5f9d1da471ee" providerId="ADAL" clId="{12081E7B-3666-4393-939D-F7A41AA15BD8}" dt="2019-08-16T20:58:42.173" v="11208" actId="20577"/>
        <pc:sldMkLst>
          <pc:docMk/>
          <pc:sldMk cId="904736648" sldId="313"/>
        </pc:sldMkLst>
        <pc:spChg chg="del mod">
          <ac:chgData name="Wang, Wendy@DWR" userId="b0e50fcf-eae2-4b1a-8ce7-5f9d1da471ee" providerId="ADAL" clId="{12081E7B-3666-4393-939D-F7A41AA15BD8}" dt="2019-08-13T16:58:17.938" v="2769" actId="478"/>
          <ac:spMkLst>
            <pc:docMk/>
            <pc:sldMk cId="904736648" sldId="313"/>
            <ac:spMk id="2" creationId="{BB42174A-AC35-4294-8E8C-24E1F41BF277}"/>
          </ac:spMkLst>
        </pc:spChg>
        <pc:spChg chg="mod">
          <ac:chgData name="Wang, Wendy@DWR" userId="b0e50fcf-eae2-4b1a-8ce7-5f9d1da471ee" providerId="ADAL" clId="{12081E7B-3666-4393-939D-F7A41AA15BD8}" dt="2019-08-16T20:55:47.693" v="11077" actId="20577"/>
          <ac:spMkLst>
            <pc:docMk/>
            <pc:sldMk cId="904736648" sldId="313"/>
            <ac:spMk id="3" creationId="{DA288C25-095D-4F63-A112-7F0ADA560C35}"/>
          </ac:spMkLst>
        </pc:spChg>
        <pc:spChg chg="add del">
          <ac:chgData name="Wang, Wendy@DWR" userId="b0e50fcf-eae2-4b1a-8ce7-5f9d1da471ee" providerId="ADAL" clId="{12081E7B-3666-4393-939D-F7A41AA15BD8}" dt="2019-08-13T16:58:08.752" v="2765" actId="478"/>
          <ac:spMkLst>
            <pc:docMk/>
            <pc:sldMk cId="904736648" sldId="313"/>
            <ac:spMk id="4" creationId="{AED43E97-CDE2-4547-85FB-0CF4298C6C06}"/>
          </ac:spMkLst>
        </pc:spChg>
        <pc:spChg chg="mod">
          <ac:chgData name="Wang, Wendy@DWR" userId="b0e50fcf-eae2-4b1a-8ce7-5f9d1da471ee" providerId="ADAL" clId="{12081E7B-3666-4393-939D-F7A41AA15BD8}" dt="2019-08-13T17:12:30.281" v="3088" actId="26606"/>
          <ac:spMkLst>
            <pc:docMk/>
            <pc:sldMk cId="904736648" sldId="313"/>
            <ac:spMk id="5" creationId="{6D09B484-7D5E-41F6-BB16-D130782D8464}"/>
          </ac:spMkLst>
        </pc:spChg>
        <pc:spChg chg="add del mod">
          <ac:chgData name="Wang, Wendy@DWR" userId="b0e50fcf-eae2-4b1a-8ce7-5f9d1da471ee" providerId="ADAL" clId="{12081E7B-3666-4393-939D-F7A41AA15BD8}" dt="2019-08-13T16:58:20.662" v="2770" actId="478"/>
          <ac:spMkLst>
            <pc:docMk/>
            <pc:sldMk cId="904736648" sldId="313"/>
            <ac:spMk id="11" creationId="{6162A549-0711-438B-814F-9B25DCB04055}"/>
          </ac:spMkLst>
        </pc:spChg>
        <pc:spChg chg="add mod ord">
          <ac:chgData name="Wang, Wendy@DWR" userId="b0e50fcf-eae2-4b1a-8ce7-5f9d1da471ee" providerId="ADAL" clId="{12081E7B-3666-4393-939D-F7A41AA15BD8}" dt="2019-08-16T20:55:33.371" v="11064" actId="20577"/>
          <ac:spMkLst>
            <pc:docMk/>
            <pc:sldMk cId="904736648" sldId="313"/>
            <ac:spMk id="12" creationId="{07FCF51F-EEEE-45EF-B352-5899F54F43CE}"/>
          </ac:spMkLst>
        </pc:spChg>
        <pc:spChg chg="add del">
          <ac:chgData name="Wang, Wendy@DWR" userId="b0e50fcf-eae2-4b1a-8ce7-5f9d1da471ee" providerId="ADAL" clId="{12081E7B-3666-4393-939D-F7A41AA15BD8}" dt="2019-08-13T17:00:17.964" v="2802" actId="478"/>
          <ac:spMkLst>
            <pc:docMk/>
            <pc:sldMk cId="904736648" sldId="313"/>
            <ac:spMk id="13" creationId="{C5E6CFF1-2F42-4E10-9A97-F116F46F53FE}"/>
          </ac:spMkLst>
        </pc:spChg>
        <pc:spChg chg="add del">
          <ac:chgData name="Wang, Wendy@DWR" userId="b0e50fcf-eae2-4b1a-8ce7-5f9d1da471ee" providerId="ADAL" clId="{12081E7B-3666-4393-939D-F7A41AA15BD8}" dt="2019-08-13T17:15:59.044" v="3123" actId="26606"/>
          <ac:spMkLst>
            <pc:docMk/>
            <pc:sldMk cId="904736648" sldId="313"/>
            <ac:spMk id="17" creationId="{C5E6CFF1-2F42-4E10-9A97-F116F46F53FE}"/>
          </ac:spMkLst>
        </pc:spChg>
        <pc:spChg chg="add">
          <ac:chgData name="Wang, Wendy@DWR" userId="b0e50fcf-eae2-4b1a-8ce7-5f9d1da471ee" providerId="ADAL" clId="{12081E7B-3666-4393-939D-F7A41AA15BD8}" dt="2019-08-13T17:15:59.044" v="3123" actId="26606"/>
          <ac:spMkLst>
            <pc:docMk/>
            <pc:sldMk cId="904736648" sldId="313"/>
            <ac:spMk id="71" creationId="{C5E6CFF1-2F42-4E10-9A97-F116F46F53FE}"/>
          </ac:spMkLst>
        </pc:spChg>
        <pc:picChg chg="del">
          <ac:chgData name="Wang, Wendy@DWR" userId="b0e50fcf-eae2-4b1a-8ce7-5f9d1da471ee" providerId="ADAL" clId="{12081E7B-3666-4393-939D-F7A41AA15BD8}" dt="2019-08-13T17:25:41.649" v="3139" actId="478"/>
          <ac:picMkLst>
            <pc:docMk/>
            <pc:sldMk cId="904736648" sldId="313"/>
            <ac:picMk id="6" creationId="{91D72F4E-B63D-4ABE-BCFF-C2701AB841F0}"/>
          </ac:picMkLst>
        </pc:picChg>
        <pc:picChg chg="del">
          <ac:chgData name="Wang, Wendy@DWR" userId="b0e50fcf-eae2-4b1a-8ce7-5f9d1da471ee" providerId="ADAL" clId="{12081E7B-3666-4393-939D-F7A41AA15BD8}" dt="2019-08-13T16:35:43.084" v="1961" actId="478"/>
          <ac:picMkLst>
            <pc:docMk/>
            <pc:sldMk cId="904736648" sldId="313"/>
            <ac:picMk id="7" creationId="{0FB60359-9D20-456C-9F36-786FE7EDFC6A}"/>
          </ac:picMkLst>
        </pc:picChg>
        <pc:picChg chg="del mod ord modCrop">
          <ac:chgData name="Wang, Wendy@DWR" userId="b0e50fcf-eae2-4b1a-8ce7-5f9d1da471ee" providerId="ADAL" clId="{12081E7B-3666-4393-939D-F7A41AA15BD8}" dt="2019-08-13T17:15:56.853" v="3121" actId="478"/>
          <ac:picMkLst>
            <pc:docMk/>
            <pc:sldMk cId="904736648" sldId="313"/>
            <ac:picMk id="8" creationId="{EE349B74-90DA-430E-AE8C-61DE18FDA323}"/>
          </ac:picMkLst>
        </pc:picChg>
        <pc:picChg chg="add del">
          <ac:chgData name="Wang, Wendy@DWR" userId="b0e50fcf-eae2-4b1a-8ce7-5f9d1da471ee" providerId="ADAL" clId="{12081E7B-3666-4393-939D-F7A41AA15BD8}" dt="2019-08-13T16:37:35.326" v="2071" actId="478"/>
          <ac:picMkLst>
            <pc:docMk/>
            <pc:sldMk cId="904736648" sldId="313"/>
            <ac:picMk id="10" creationId="{E557942E-3754-4463-BF82-5577EBB1AF46}"/>
          </ac:picMkLst>
        </pc:picChg>
        <pc:picChg chg="add mod ord">
          <ac:chgData name="Wang, Wendy@DWR" userId="b0e50fcf-eae2-4b1a-8ce7-5f9d1da471ee" providerId="ADAL" clId="{12081E7B-3666-4393-939D-F7A41AA15BD8}" dt="2019-08-13T17:15:59.044" v="3123" actId="26606"/>
          <ac:picMkLst>
            <pc:docMk/>
            <pc:sldMk cId="904736648" sldId="313"/>
            <ac:picMk id="3074" creationId="{C19FB14D-AE28-4998-8B2E-188EAC51856F}"/>
          </ac:picMkLst>
        </pc:picChg>
        <pc:cxnChg chg="add del">
          <ac:chgData name="Wang, Wendy@DWR" userId="b0e50fcf-eae2-4b1a-8ce7-5f9d1da471ee" providerId="ADAL" clId="{12081E7B-3666-4393-939D-F7A41AA15BD8}" dt="2019-08-13T17:00:17.964" v="2802" actId="478"/>
          <ac:cxnSpMkLst>
            <pc:docMk/>
            <pc:sldMk cId="904736648" sldId="313"/>
            <ac:cxnSpMk id="15" creationId="{67182200-4859-4C8D-BCBB-55B245C28BA3}"/>
          </ac:cxnSpMkLst>
        </pc:cxnChg>
        <pc:cxnChg chg="add del">
          <ac:chgData name="Wang, Wendy@DWR" userId="b0e50fcf-eae2-4b1a-8ce7-5f9d1da471ee" providerId="ADAL" clId="{12081E7B-3666-4393-939D-F7A41AA15BD8}" dt="2019-08-13T17:15:59.044" v="3123" actId="26606"/>
          <ac:cxnSpMkLst>
            <pc:docMk/>
            <pc:sldMk cId="904736648" sldId="313"/>
            <ac:cxnSpMk id="19" creationId="{67182200-4859-4C8D-BCBB-55B245C28BA3}"/>
          </ac:cxnSpMkLst>
        </pc:cxnChg>
        <pc:cxnChg chg="add">
          <ac:chgData name="Wang, Wendy@DWR" userId="b0e50fcf-eae2-4b1a-8ce7-5f9d1da471ee" providerId="ADAL" clId="{12081E7B-3666-4393-939D-F7A41AA15BD8}" dt="2019-08-13T17:15:59.044" v="3123" actId="26606"/>
          <ac:cxnSpMkLst>
            <pc:docMk/>
            <pc:sldMk cId="904736648" sldId="313"/>
            <ac:cxnSpMk id="73" creationId="{67182200-4859-4C8D-BCBB-55B245C28BA3}"/>
          </ac:cxnSpMkLst>
        </pc:cxnChg>
      </pc:sldChg>
      <pc:sldChg chg="addSp delSp modSp add mod setClrOvrMap delDesignElem">
        <pc:chgData name="Wang, Wendy@DWR" userId="b0e50fcf-eae2-4b1a-8ce7-5f9d1da471ee" providerId="ADAL" clId="{12081E7B-3666-4393-939D-F7A41AA15BD8}" dt="2019-08-13T17:34:33.651" v="3253" actId="962"/>
        <pc:sldMkLst>
          <pc:docMk/>
          <pc:sldMk cId="571084469" sldId="314"/>
        </pc:sldMkLst>
        <pc:spChg chg="mod ord">
          <ac:chgData name="Wang, Wendy@DWR" userId="b0e50fcf-eae2-4b1a-8ce7-5f9d1da471ee" providerId="ADAL" clId="{12081E7B-3666-4393-939D-F7A41AA15BD8}" dt="2019-08-13T17:32:52.236" v="3248" actId="26606"/>
          <ac:spMkLst>
            <pc:docMk/>
            <pc:sldMk cId="571084469" sldId="314"/>
            <ac:spMk id="2" creationId="{BB42174A-AC35-4294-8E8C-24E1F41BF277}"/>
          </ac:spMkLst>
        </pc:spChg>
        <pc:spChg chg="del mod">
          <ac:chgData name="Wang, Wendy@DWR" userId="b0e50fcf-eae2-4b1a-8ce7-5f9d1da471ee" providerId="ADAL" clId="{12081E7B-3666-4393-939D-F7A41AA15BD8}" dt="2019-08-13T17:29:59.185" v="3183" actId="478"/>
          <ac:spMkLst>
            <pc:docMk/>
            <pc:sldMk cId="571084469" sldId="314"/>
            <ac:spMk id="3" creationId="{DA288C25-095D-4F63-A112-7F0ADA560C35}"/>
          </ac:spMkLst>
        </pc:spChg>
        <pc:spChg chg="add del mod">
          <ac:chgData name="Wang, Wendy@DWR" userId="b0e50fcf-eae2-4b1a-8ce7-5f9d1da471ee" providerId="ADAL" clId="{12081E7B-3666-4393-939D-F7A41AA15BD8}" dt="2019-08-13T17:32:13.467" v="3202" actId="962"/>
          <ac:spMkLst>
            <pc:docMk/>
            <pc:sldMk cId="571084469" sldId="314"/>
            <ac:spMk id="4" creationId="{4B4B83C6-CACD-4C5F-B40D-87299515B20B}"/>
          </ac:spMkLst>
        </pc:spChg>
        <pc:spChg chg="mod">
          <ac:chgData name="Wang, Wendy@DWR" userId="b0e50fcf-eae2-4b1a-8ce7-5f9d1da471ee" providerId="ADAL" clId="{12081E7B-3666-4393-939D-F7A41AA15BD8}" dt="2019-08-13T17:32:42.714" v="3245" actId="26606"/>
          <ac:spMkLst>
            <pc:docMk/>
            <pc:sldMk cId="571084469" sldId="314"/>
            <ac:spMk id="5" creationId="{89A0576F-A4ED-43EB-82B9-7D1BF40286BE}"/>
          </ac:spMkLst>
        </pc:spChg>
        <pc:spChg chg="add del">
          <ac:chgData name="Wang, Wendy@DWR" userId="b0e50fcf-eae2-4b1a-8ce7-5f9d1da471ee" providerId="ADAL" clId="{12081E7B-3666-4393-939D-F7A41AA15BD8}" dt="2019-08-13T17:32:22.877" v="3206" actId="26606"/>
          <ac:spMkLst>
            <pc:docMk/>
            <pc:sldMk cId="571084469" sldId="314"/>
            <ac:spMk id="12" creationId="{4038CB10-1F5C-4D54-9DF7-12586DE5B007}"/>
          </ac:spMkLst>
        </pc:spChg>
        <pc:spChg chg="add del">
          <ac:chgData name="Wang, Wendy@DWR" userId="b0e50fcf-eae2-4b1a-8ce7-5f9d1da471ee" providerId="ADAL" clId="{12081E7B-3666-4393-939D-F7A41AA15BD8}" dt="2019-08-13T17:32:22.877" v="3206" actId="26606"/>
          <ac:spMkLst>
            <pc:docMk/>
            <pc:sldMk cId="571084469" sldId="314"/>
            <ac:spMk id="19" creationId="{73ED6512-6858-4552-B699-9A97FE9A4EA2}"/>
          </ac:spMkLst>
        </pc:spChg>
        <pc:spChg chg="add del">
          <ac:chgData name="Wang, Wendy@DWR" userId="b0e50fcf-eae2-4b1a-8ce7-5f9d1da471ee" providerId="ADAL" clId="{12081E7B-3666-4393-939D-F7A41AA15BD8}" dt="2019-08-13T17:32:22.877" v="3206" actId="26606"/>
          <ac:spMkLst>
            <pc:docMk/>
            <pc:sldMk cId="571084469" sldId="314"/>
            <ac:spMk id="22" creationId="{9F412B08-0D21-4151-8E1C-03D86F7C0762}"/>
          </ac:spMkLst>
        </pc:spChg>
        <pc:spChg chg="del">
          <ac:chgData name="Wang, Wendy@DWR" userId="b0e50fcf-eae2-4b1a-8ce7-5f9d1da471ee" providerId="ADAL" clId="{12081E7B-3666-4393-939D-F7A41AA15BD8}" dt="2019-08-13T17:00:17.964" v="2802" actId="962"/>
          <ac:spMkLst>
            <pc:docMk/>
            <pc:sldMk cId="571084469" sldId="314"/>
            <ac:spMk id="27" creationId="{B4F5FA0D-0104-4987-8241-EFF7C85B88DE}"/>
          </ac:spMkLst>
        </pc:spChg>
        <pc:spChg chg="add del">
          <ac:chgData name="Wang, Wendy@DWR" userId="b0e50fcf-eae2-4b1a-8ce7-5f9d1da471ee" providerId="ADAL" clId="{12081E7B-3666-4393-939D-F7A41AA15BD8}" dt="2019-08-13T17:32:25.361" v="3208" actId="26606"/>
          <ac:spMkLst>
            <pc:docMk/>
            <pc:sldMk cId="571084469" sldId="314"/>
            <ac:spMk id="29" creationId="{37C89E4B-3C9F-44B9-8B86-D9E3D112D8EC}"/>
          </ac:spMkLst>
        </pc:spChg>
        <pc:spChg chg="add del">
          <ac:chgData name="Wang, Wendy@DWR" userId="b0e50fcf-eae2-4b1a-8ce7-5f9d1da471ee" providerId="ADAL" clId="{12081E7B-3666-4393-939D-F7A41AA15BD8}" dt="2019-08-13T17:32:42.714" v="3246" actId="26606"/>
          <ac:spMkLst>
            <pc:docMk/>
            <pc:sldMk cId="571084469" sldId="314"/>
            <ac:spMk id="33" creationId="{4038CB10-1F5C-4D54-9DF7-12586DE5B007}"/>
          </ac:spMkLst>
        </pc:spChg>
        <pc:spChg chg="add del">
          <ac:chgData name="Wang, Wendy@DWR" userId="b0e50fcf-eae2-4b1a-8ce7-5f9d1da471ee" providerId="ADAL" clId="{12081E7B-3666-4393-939D-F7A41AA15BD8}" dt="2019-08-13T17:32:42.714" v="3246" actId="26606"/>
          <ac:spMkLst>
            <pc:docMk/>
            <pc:sldMk cId="571084469" sldId="314"/>
            <ac:spMk id="35" creationId="{73ED6512-6858-4552-B699-9A97FE9A4EA2}"/>
          </ac:spMkLst>
        </pc:spChg>
        <pc:spChg chg="add mod ord">
          <ac:chgData name="Wang, Wendy@DWR" userId="b0e50fcf-eae2-4b1a-8ce7-5f9d1da471ee" providerId="ADAL" clId="{12081E7B-3666-4393-939D-F7A41AA15BD8}" dt="2019-08-13T17:32:42.714" v="3245" actId="26606"/>
          <ac:spMkLst>
            <pc:docMk/>
            <pc:sldMk cId="571084469" sldId="314"/>
            <ac:spMk id="36" creationId="{9F412B08-0D21-4151-8E1C-03D86F7C0762}"/>
          </ac:spMkLst>
        </pc:spChg>
        <pc:spChg chg="add del">
          <ac:chgData name="Wang, Wendy@DWR" userId="b0e50fcf-eae2-4b1a-8ce7-5f9d1da471ee" providerId="ADAL" clId="{12081E7B-3666-4393-939D-F7A41AA15BD8}" dt="2019-08-13T17:32:38.225" v="3242" actId="26606"/>
          <ac:spMkLst>
            <pc:docMk/>
            <pc:sldMk cId="571084469" sldId="314"/>
            <ac:spMk id="41" creationId="{D227D8FB-85E6-4F0E-9F9E-A85A9E7DC282}"/>
          </ac:spMkLst>
        </pc:spChg>
        <pc:spChg chg="add del">
          <ac:chgData name="Wang, Wendy@DWR" userId="b0e50fcf-eae2-4b1a-8ce7-5f9d1da471ee" providerId="ADAL" clId="{12081E7B-3666-4393-939D-F7A41AA15BD8}" dt="2019-08-13T17:32:38.225" v="3242" actId="26606"/>
          <ac:spMkLst>
            <pc:docMk/>
            <pc:sldMk cId="571084469" sldId="314"/>
            <ac:spMk id="43" creationId="{45991BFE-2E28-42F0-ABB2-4AA495629B22}"/>
          </ac:spMkLst>
        </pc:spChg>
        <pc:spChg chg="add del">
          <ac:chgData name="Wang, Wendy@DWR" userId="b0e50fcf-eae2-4b1a-8ce7-5f9d1da471ee" providerId="ADAL" clId="{12081E7B-3666-4393-939D-F7A41AA15BD8}" dt="2019-08-13T17:32:42.714" v="3245" actId="26606"/>
          <ac:spMkLst>
            <pc:docMk/>
            <pc:sldMk cId="571084469" sldId="314"/>
            <ac:spMk id="45" creationId="{3CD9DF72-87A3-404E-A828-84CBF11A8303}"/>
          </ac:spMkLst>
        </pc:spChg>
        <pc:spChg chg="add del">
          <ac:chgData name="Wang, Wendy@DWR" userId="b0e50fcf-eae2-4b1a-8ce7-5f9d1da471ee" providerId="ADAL" clId="{12081E7B-3666-4393-939D-F7A41AA15BD8}" dt="2019-08-13T17:32:52.236" v="3248" actId="26606"/>
          <ac:spMkLst>
            <pc:docMk/>
            <pc:sldMk cId="571084469" sldId="314"/>
            <ac:spMk id="48" creationId="{4038CB10-1F5C-4D54-9DF7-12586DE5B007}"/>
          </ac:spMkLst>
        </pc:spChg>
        <pc:spChg chg="add del">
          <ac:chgData name="Wang, Wendy@DWR" userId="b0e50fcf-eae2-4b1a-8ce7-5f9d1da471ee" providerId="ADAL" clId="{12081E7B-3666-4393-939D-F7A41AA15BD8}" dt="2019-08-13T17:32:52.236" v="3248" actId="26606"/>
          <ac:spMkLst>
            <pc:docMk/>
            <pc:sldMk cId="571084469" sldId="314"/>
            <ac:spMk id="49" creationId="{73ED6512-6858-4552-B699-9A97FE9A4EA2}"/>
          </ac:spMkLst>
        </pc:spChg>
        <pc:spChg chg="add del">
          <ac:chgData name="Wang, Wendy@DWR" userId="b0e50fcf-eae2-4b1a-8ce7-5f9d1da471ee" providerId="ADAL" clId="{12081E7B-3666-4393-939D-F7A41AA15BD8}" dt="2019-08-13T17:34:33.292" v="3251" actId="26606"/>
          <ac:spMkLst>
            <pc:docMk/>
            <pc:sldMk cId="571084469" sldId="314"/>
            <ac:spMk id="54" creationId="{4038CB10-1F5C-4D54-9DF7-12586DE5B007}"/>
          </ac:spMkLst>
        </pc:spChg>
        <pc:spChg chg="add del">
          <ac:chgData name="Wang, Wendy@DWR" userId="b0e50fcf-eae2-4b1a-8ce7-5f9d1da471ee" providerId="ADAL" clId="{12081E7B-3666-4393-939D-F7A41AA15BD8}" dt="2019-08-13T17:34:33.292" v="3251" actId="26606"/>
          <ac:spMkLst>
            <pc:docMk/>
            <pc:sldMk cId="571084469" sldId="314"/>
            <ac:spMk id="56" creationId="{73ED6512-6858-4552-B699-9A97FE9A4EA2}"/>
          </ac:spMkLst>
        </pc:spChg>
        <pc:spChg chg="add">
          <ac:chgData name="Wang, Wendy@DWR" userId="b0e50fcf-eae2-4b1a-8ce7-5f9d1da471ee" providerId="ADAL" clId="{12081E7B-3666-4393-939D-F7A41AA15BD8}" dt="2019-08-13T17:34:33.292" v="3251" actId="26606"/>
          <ac:spMkLst>
            <pc:docMk/>
            <pc:sldMk cId="571084469" sldId="314"/>
            <ac:spMk id="61" creationId="{4038CB10-1F5C-4D54-9DF7-12586DE5B007}"/>
          </ac:spMkLst>
        </pc:spChg>
        <pc:spChg chg="add">
          <ac:chgData name="Wang, Wendy@DWR" userId="b0e50fcf-eae2-4b1a-8ce7-5f9d1da471ee" providerId="ADAL" clId="{12081E7B-3666-4393-939D-F7A41AA15BD8}" dt="2019-08-13T17:34:33.292" v="3251" actId="26606"/>
          <ac:spMkLst>
            <pc:docMk/>
            <pc:sldMk cId="571084469" sldId="314"/>
            <ac:spMk id="63" creationId="{73ED6512-6858-4552-B699-9A97FE9A4EA2}"/>
          </ac:spMkLst>
        </pc:spChg>
        <pc:picChg chg="del">
          <ac:chgData name="Wang, Wendy@DWR" userId="b0e50fcf-eae2-4b1a-8ce7-5f9d1da471ee" providerId="ADAL" clId="{12081E7B-3666-4393-939D-F7A41AA15BD8}" dt="2019-08-13T17:29:59.613" v="3184" actId="478"/>
          <ac:picMkLst>
            <pc:docMk/>
            <pc:sldMk cId="571084469" sldId="314"/>
            <ac:picMk id="6" creationId="{1BE4D8BE-1580-4C7D-935B-89A3F05FC8CC}"/>
          </ac:picMkLst>
        </pc:picChg>
        <pc:picChg chg="del">
          <ac:chgData name="Wang, Wendy@DWR" userId="b0e50fcf-eae2-4b1a-8ce7-5f9d1da471ee" providerId="ADAL" clId="{12081E7B-3666-4393-939D-F7A41AA15BD8}" dt="2019-08-13T16:39:30.893" v="2169" actId="478"/>
          <ac:picMkLst>
            <pc:docMk/>
            <pc:sldMk cId="571084469" sldId="314"/>
            <ac:picMk id="7" creationId="{1750820A-9883-4878-9C09-C01724F463B9}"/>
          </ac:picMkLst>
        </pc:picChg>
        <pc:picChg chg="del">
          <ac:chgData name="Wang, Wendy@DWR" userId="b0e50fcf-eae2-4b1a-8ce7-5f9d1da471ee" providerId="ADAL" clId="{12081E7B-3666-4393-939D-F7A41AA15BD8}" dt="2019-08-13T16:39:30.502" v="2168" actId="478"/>
          <ac:picMkLst>
            <pc:docMk/>
            <pc:sldMk cId="571084469" sldId="314"/>
            <ac:picMk id="8" creationId="{6787E618-5798-4798-A09D-57C5D5521031}"/>
          </ac:picMkLst>
        </pc:picChg>
        <pc:picChg chg="add del mod">
          <ac:chgData name="Wang, Wendy@DWR" userId="b0e50fcf-eae2-4b1a-8ce7-5f9d1da471ee" providerId="ADAL" clId="{12081E7B-3666-4393-939D-F7A41AA15BD8}" dt="2019-08-13T17:32:25.870" v="3209" actId="26606"/>
          <ac:picMkLst>
            <pc:docMk/>
            <pc:sldMk cId="571084469" sldId="314"/>
            <ac:picMk id="10" creationId="{3A607E57-22E7-4306-B5D3-8ACB7A2CB0FD}"/>
          </ac:picMkLst>
        </pc:picChg>
        <pc:picChg chg="add mod ord">
          <ac:chgData name="Wang, Wendy@DWR" userId="b0e50fcf-eae2-4b1a-8ce7-5f9d1da471ee" providerId="ADAL" clId="{12081E7B-3666-4393-939D-F7A41AA15BD8}" dt="2019-08-13T17:34:33.651" v="3253" actId="962"/>
          <ac:picMkLst>
            <pc:docMk/>
            <pc:sldMk cId="571084469" sldId="314"/>
            <ac:picMk id="13" creationId="{BF0144D1-7A68-4119-BD31-B87F2635BE56}"/>
          </ac:picMkLst>
        </pc:picChg>
        <pc:picChg chg="add del">
          <ac:chgData name="Wang, Wendy@DWR" userId="b0e50fcf-eae2-4b1a-8ce7-5f9d1da471ee" providerId="ADAL" clId="{12081E7B-3666-4393-939D-F7A41AA15BD8}" dt="2019-08-13T17:32:22.877" v="3206" actId="26606"/>
          <ac:picMkLst>
            <pc:docMk/>
            <pc:sldMk cId="571084469" sldId="314"/>
            <ac:picMk id="14" creationId="{3A607E57-22E7-4306-B5D3-8ACB7A2CB0FD}"/>
          </ac:picMkLst>
        </pc:picChg>
        <pc:picChg chg="add del">
          <ac:chgData name="Wang, Wendy@DWR" userId="b0e50fcf-eae2-4b1a-8ce7-5f9d1da471ee" providerId="ADAL" clId="{12081E7B-3666-4393-939D-F7A41AA15BD8}" dt="2019-08-13T17:32:25.361" v="3208" actId="26606"/>
          <ac:picMkLst>
            <pc:docMk/>
            <pc:sldMk cId="571084469" sldId="314"/>
            <ac:picMk id="26" creationId="{3A607E57-22E7-4306-B5D3-8ACB7A2CB0FD}"/>
          </ac:picMkLst>
        </pc:picChg>
        <pc:picChg chg="del">
          <ac:chgData name="Wang, Wendy@DWR" userId="b0e50fcf-eae2-4b1a-8ce7-5f9d1da471ee" providerId="ADAL" clId="{12081E7B-3666-4393-939D-F7A41AA15BD8}" dt="2019-08-13T17:00:17.964" v="2802" actId="962"/>
          <ac:picMkLst>
            <pc:docMk/>
            <pc:sldMk cId="571084469" sldId="314"/>
            <ac:picMk id="28" creationId="{2897127E-6CEF-446C-BE87-93B7C46E49D1}"/>
          </ac:picMkLst>
        </pc:picChg>
        <pc:picChg chg="add del mod">
          <ac:chgData name="Wang, Wendy@DWR" userId="b0e50fcf-eae2-4b1a-8ce7-5f9d1da471ee" providerId="ADAL" clId="{12081E7B-3666-4393-939D-F7A41AA15BD8}" dt="2019-08-13T17:33:21.276" v="3249" actId="478"/>
          <ac:picMkLst>
            <pc:docMk/>
            <pc:sldMk cId="571084469" sldId="314"/>
            <ac:picMk id="34" creationId="{3A607E57-22E7-4306-B5D3-8ACB7A2CB0FD}"/>
          </ac:picMkLst>
        </pc:picChg>
        <pc:cxnChg chg="add del">
          <ac:chgData name="Wang, Wendy@DWR" userId="b0e50fcf-eae2-4b1a-8ce7-5f9d1da471ee" providerId="ADAL" clId="{12081E7B-3666-4393-939D-F7A41AA15BD8}" dt="2019-08-13T17:32:25.361" v="3208" actId="26606"/>
          <ac:cxnSpMkLst>
            <pc:docMk/>
            <pc:sldMk cId="571084469" sldId="314"/>
            <ac:cxnSpMk id="30" creationId="{AA2EAA10-076F-46BD-8F0F-B9A2FB77A85C}"/>
          </ac:cxnSpMkLst>
        </pc:cxnChg>
        <pc:cxnChg chg="add del">
          <ac:chgData name="Wang, Wendy@DWR" userId="b0e50fcf-eae2-4b1a-8ce7-5f9d1da471ee" providerId="ADAL" clId="{12081E7B-3666-4393-939D-F7A41AA15BD8}" dt="2019-08-13T17:32:25.361" v="3208" actId="26606"/>
          <ac:cxnSpMkLst>
            <pc:docMk/>
            <pc:sldMk cId="571084469" sldId="314"/>
            <ac:cxnSpMk id="31" creationId="{D891E407-403B-4764-86C9-33A56D3BCAA3}"/>
          </ac:cxnSpMkLst>
        </pc:cxnChg>
        <pc:cxnChg chg="add del">
          <ac:chgData name="Wang, Wendy@DWR" userId="b0e50fcf-eae2-4b1a-8ce7-5f9d1da471ee" providerId="ADAL" clId="{12081E7B-3666-4393-939D-F7A41AA15BD8}" dt="2019-08-13T17:32:42.714" v="3245" actId="26606"/>
          <ac:cxnSpMkLst>
            <pc:docMk/>
            <pc:sldMk cId="571084469" sldId="314"/>
            <ac:cxnSpMk id="46" creationId="{20E3A342-4D61-4E3F-AF90-1AB42AEB96CC}"/>
          </ac:cxnSpMkLst>
        </pc:cxnChg>
      </pc:sldChg>
      <pc:sldChg chg="addSp delSp modSp add mod setBg">
        <pc:chgData name="Wang, Wendy@DWR" userId="b0e50fcf-eae2-4b1a-8ce7-5f9d1da471ee" providerId="ADAL" clId="{12081E7B-3666-4393-939D-F7A41AA15BD8}" dt="2019-08-13T17:47:27.672" v="3650" actId="478"/>
        <pc:sldMkLst>
          <pc:docMk/>
          <pc:sldMk cId="1091390323" sldId="315"/>
        </pc:sldMkLst>
        <pc:spChg chg="mod">
          <ac:chgData name="Wang, Wendy@DWR" userId="b0e50fcf-eae2-4b1a-8ce7-5f9d1da471ee" providerId="ADAL" clId="{12081E7B-3666-4393-939D-F7A41AA15BD8}" dt="2019-08-13T17:36:14.650" v="3335" actId="26606"/>
          <ac:spMkLst>
            <pc:docMk/>
            <pc:sldMk cId="1091390323" sldId="315"/>
            <ac:spMk id="2" creationId="{BB42174A-AC35-4294-8E8C-24E1F41BF277}"/>
          </ac:spMkLst>
        </pc:spChg>
        <pc:spChg chg="add del mod">
          <ac:chgData name="Wang, Wendy@DWR" userId="b0e50fcf-eae2-4b1a-8ce7-5f9d1da471ee" providerId="ADAL" clId="{12081E7B-3666-4393-939D-F7A41AA15BD8}" dt="2019-08-13T17:36:14.650" v="3335" actId="26606"/>
          <ac:spMkLst>
            <pc:docMk/>
            <pc:sldMk cId="1091390323" sldId="315"/>
            <ac:spMk id="3" creationId="{DA288C25-095D-4F63-A112-7F0ADA560C35}"/>
          </ac:spMkLst>
        </pc:spChg>
        <pc:spChg chg="mod">
          <ac:chgData name="Wang, Wendy@DWR" userId="b0e50fcf-eae2-4b1a-8ce7-5f9d1da471ee" providerId="ADAL" clId="{12081E7B-3666-4393-939D-F7A41AA15BD8}" dt="2019-08-13T17:36:14.650" v="3335" actId="26606"/>
          <ac:spMkLst>
            <pc:docMk/>
            <pc:sldMk cId="1091390323" sldId="315"/>
            <ac:spMk id="5" creationId="{89A0576F-A4ED-43EB-82B9-7D1BF40286BE}"/>
          </ac:spMkLst>
        </pc:spChg>
        <pc:spChg chg="add del">
          <ac:chgData name="Wang, Wendy@DWR" userId="b0e50fcf-eae2-4b1a-8ce7-5f9d1da471ee" providerId="ADAL" clId="{12081E7B-3666-4393-939D-F7A41AA15BD8}" dt="2019-08-13T17:35:52.504" v="3332" actId="478"/>
          <ac:spMkLst>
            <pc:docMk/>
            <pc:sldMk cId="1091390323" sldId="315"/>
            <ac:spMk id="10" creationId="{4F1805F2-7881-4B52-B3AD-432334F5B248}"/>
          </ac:spMkLst>
        </pc:spChg>
        <pc:spChg chg="add">
          <ac:chgData name="Wang, Wendy@DWR" userId="b0e50fcf-eae2-4b1a-8ce7-5f9d1da471ee" providerId="ADAL" clId="{12081E7B-3666-4393-939D-F7A41AA15BD8}" dt="2019-08-13T17:36:14.650" v="3335" actId="26606"/>
          <ac:spMkLst>
            <pc:docMk/>
            <pc:sldMk cId="1091390323" sldId="315"/>
            <ac:spMk id="17" creationId="{4038CB10-1F5C-4D54-9DF7-12586DE5B007}"/>
          </ac:spMkLst>
        </pc:spChg>
        <pc:spChg chg="add">
          <ac:chgData name="Wang, Wendy@DWR" userId="b0e50fcf-eae2-4b1a-8ce7-5f9d1da471ee" providerId="ADAL" clId="{12081E7B-3666-4393-939D-F7A41AA15BD8}" dt="2019-08-13T17:36:14.650" v="3335" actId="26606"/>
          <ac:spMkLst>
            <pc:docMk/>
            <pc:sldMk cId="1091390323" sldId="315"/>
            <ac:spMk id="19" creationId="{73ED6512-6858-4552-B699-9A97FE9A4EA2}"/>
          </ac:spMkLst>
        </pc:spChg>
        <pc:picChg chg="del">
          <ac:chgData name="Wang, Wendy@DWR" userId="b0e50fcf-eae2-4b1a-8ce7-5f9d1da471ee" providerId="ADAL" clId="{12081E7B-3666-4393-939D-F7A41AA15BD8}" dt="2019-08-13T17:47:27.672" v="3650" actId="478"/>
          <ac:picMkLst>
            <pc:docMk/>
            <pc:sldMk cId="1091390323" sldId="315"/>
            <ac:picMk id="6" creationId="{1BE4D8BE-1580-4C7D-935B-89A3F05FC8CC}"/>
          </ac:picMkLst>
        </pc:picChg>
        <pc:picChg chg="del">
          <ac:chgData name="Wang, Wendy@DWR" userId="b0e50fcf-eae2-4b1a-8ce7-5f9d1da471ee" providerId="ADAL" clId="{12081E7B-3666-4393-939D-F7A41AA15BD8}" dt="2019-08-13T16:39:40.108" v="2172" actId="478"/>
          <ac:picMkLst>
            <pc:docMk/>
            <pc:sldMk cId="1091390323" sldId="315"/>
            <ac:picMk id="7" creationId="{1750820A-9883-4878-9C09-C01724F463B9}"/>
          </ac:picMkLst>
        </pc:picChg>
        <pc:picChg chg="del">
          <ac:chgData name="Wang, Wendy@DWR" userId="b0e50fcf-eae2-4b1a-8ce7-5f9d1da471ee" providerId="ADAL" clId="{12081E7B-3666-4393-939D-F7A41AA15BD8}" dt="2019-08-13T16:39:39.804" v="2171" actId="478"/>
          <ac:picMkLst>
            <pc:docMk/>
            <pc:sldMk cId="1091390323" sldId="315"/>
            <ac:picMk id="8" creationId="{6787E618-5798-4798-A09D-57C5D5521031}"/>
          </ac:picMkLst>
        </pc:picChg>
        <pc:picChg chg="add del mod">
          <ac:chgData name="Wang, Wendy@DWR" userId="b0e50fcf-eae2-4b1a-8ce7-5f9d1da471ee" providerId="ADAL" clId="{12081E7B-3666-4393-939D-F7A41AA15BD8}" dt="2019-08-13T17:35:43.365" v="3298" actId="478"/>
          <ac:picMkLst>
            <pc:docMk/>
            <pc:sldMk cId="1091390323" sldId="315"/>
            <ac:picMk id="9" creationId="{A0E48458-5B8D-433E-BC0E-5873A0EC49DE}"/>
          </ac:picMkLst>
        </pc:picChg>
        <pc:picChg chg="add mod ord">
          <ac:chgData name="Wang, Wendy@DWR" userId="b0e50fcf-eae2-4b1a-8ce7-5f9d1da471ee" providerId="ADAL" clId="{12081E7B-3666-4393-939D-F7A41AA15BD8}" dt="2019-08-13T17:36:14.650" v="3335" actId="26606"/>
          <ac:picMkLst>
            <pc:docMk/>
            <pc:sldMk cId="1091390323" sldId="315"/>
            <ac:picMk id="12" creationId="{D4B1E645-93CD-46C1-85FC-545C643BF1ED}"/>
          </ac:picMkLst>
        </pc:picChg>
      </pc:sldChg>
      <pc:sldChg chg="delSp modSp add">
        <pc:chgData name="Wang, Wendy@DWR" userId="b0e50fcf-eae2-4b1a-8ce7-5f9d1da471ee" providerId="ADAL" clId="{12081E7B-3666-4393-939D-F7A41AA15BD8}" dt="2019-08-13T17:47:28.631" v="3651" actId="478"/>
        <pc:sldMkLst>
          <pc:docMk/>
          <pc:sldMk cId="1004909640" sldId="316"/>
        </pc:sldMkLst>
        <pc:spChg chg="mod">
          <ac:chgData name="Wang, Wendy@DWR" userId="b0e50fcf-eae2-4b1a-8ce7-5f9d1da471ee" providerId="ADAL" clId="{12081E7B-3666-4393-939D-F7A41AA15BD8}" dt="2019-08-13T16:39:52.300" v="2186" actId="20577"/>
          <ac:spMkLst>
            <pc:docMk/>
            <pc:sldMk cId="1004909640" sldId="316"/>
            <ac:spMk id="2" creationId="{BB42174A-AC35-4294-8E8C-24E1F41BF277}"/>
          </ac:spMkLst>
        </pc:spChg>
        <pc:picChg chg="del">
          <ac:chgData name="Wang, Wendy@DWR" userId="b0e50fcf-eae2-4b1a-8ce7-5f9d1da471ee" providerId="ADAL" clId="{12081E7B-3666-4393-939D-F7A41AA15BD8}" dt="2019-08-13T17:47:28.631" v="3651" actId="478"/>
          <ac:picMkLst>
            <pc:docMk/>
            <pc:sldMk cId="1004909640" sldId="316"/>
            <ac:picMk id="6" creationId="{1BE4D8BE-1580-4C7D-935B-89A3F05FC8CC}"/>
          </ac:picMkLst>
        </pc:picChg>
      </pc:sldChg>
      <pc:sldChg chg="addSp delSp modSp add mod setBg delDesignElem modNotesTx">
        <pc:chgData name="Wang, Wendy@DWR" userId="b0e50fcf-eae2-4b1a-8ce7-5f9d1da471ee" providerId="ADAL" clId="{12081E7B-3666-4393-939D-F7A41AA15BD8}" dt="2019-08-16T20:54:04.603" v="10803" actId="20577"/>
        <pc:sldMkLst>
          <pc:docMk/>
          <pc:sldMk cId="2708306071" sldId="317"/>
        </pc:sldMkLst>
        <pc:spChg chg="add mod">
          <ac:chgData name="Wang, Wendy@DWR" userId="b0e50fcf-eae2-4b1a-8ce7-5f9d1da471ee" providerId="ADAL" clId="{12081E7B-3666-4393-939D-F7A41AA15BD8}" dt="2019-08-13T17:03:56.414" v="2903" actId="114"/>
          <ac:spMkLst>
            <pc:docMk/>
            <pc:sldMk cId="2708306071" sldId="317"/>
            <ac:spMk id="2" creationId="{AA8F5A92-E4B6-48FA-BC50-1A6CDB4679A1}"/>
          </ac:spMkLst>
        </pc:spChg>
        <pc:spChg chg="add del mod">
          <ac:chgData name="Wang, Wendy@DWR" userId="b0e50fcf-eae2-4b1a-8ce7-5f9d1da471ee" providerId="ADAL" clId="{12081E7B-3666-4393-939D-F7A41AA15BD8}" dt="2019-08-13T17:01:37.099" v="2835" actId="26606"/>
          <ac:spMkLst>
            <pc:docMk/>
            <pc:sldMk cId="2708306071" sldId="317"/>
            <ac:spMk id="3" creationId="{BD3D51FE-F204-4159-B638-9E022ED4EEF4}"/>
          </ac:spMkLst>
        </pc:spChg>
        <pc:spChg chg="del">
          <ac:chgData name="Wang, Wendy@DWR" userId="b0e50fcf-eae2-4b1a-8ce7-5f9d1da471ee" providerId="ADAL" clId="{12081E7B-3666-4393-939D-F7A41AA15BD8}" dt="2019-08-13T17:00:17.964" v="2802" actId="478"/>
          <ac:spMkLst>
            <pc:docMk/>
            <pc:sldMk cId="2708306071" sldId="317"/>
            <ac:spMk id="39" creationId="{DC46F599-E835-4BED-A4FF-4E89413A2E05}"/>
          </ac:spMkLst>
        </pc:spChg>
        <pc:spChg chg="del mod">
          <ac:chgData name="Wang, Wendy@DWR" userId="b0e50fcf-eae2-4b1a-8ce7-5f9d1da471ee" providerId="ADAL" clId="{12081E7B-3666-4393-939D-F7A41AA15BD8}" dt="2019-08-13T17:00:25.831" v="2804" actId="478"/>
          <ac:spMkLst>
            <pc:docMk/>
            <pc:sldMk cId="2708306071" sldId="317"/>
            <ac:spMk id="41" creationId="{864A1FB0-3D23-46D4-8D2A-A3E7BE214013}"/>
          </ac:spMkLst>
        </pc:spChg>
        <pc:spChg chg="mod">
          <ac:chgData name="Wang, Wendy@DWR" userId="b0e50fcf-eae2-4b1a-8ce7-5f9d1da471ee" providerId="ADAL" clId="{12081E7B-3666-4393-939D-F7A41AA15BD8}" dt="2019-08-13T17:01:37.099" v="2835" actId="26606"/>
          <ac:spMkLst>
            <pc:docMk/>
            <pc:sldMk cId="2708306071" sldId="317"/>
            <ac:spMk id="43" creationId="{CAD990A7-D214-42C6-9D42-B1B3B4843F50}"/>
          </ac:spMkLst>
        </pc:spChg>
        <pc:spChg chg="mod">
          <ac:chgData name="Wang, Wendy@DWR" userId="b0e50fcf-eae2-4b1a-8ce7-5f9d1da471ee" providerId="ADAL" clId="{12081E7B-3666-4393-939D-F7A41AA15BD8}" dt="2019-08-13T17:01:05.136" v="2820" actId="6549"/>
          <ac:spMkLst>
            <pc:docMk/>
            <pc:sldMk cId="2708306071" sldId="317"/>
            <ac:spMk id="48" creationId="{EA380141-088D-44AF-BC52-E1295C40AC91}"/>
          </ac:spMkLst>
        </pc:spChg>
        <pc:spChg chg="del">
          <ac:chgData name="Wang, Wendy@DWR" userId="b0e50fcf-eae2-4b1a-8ce7-5f9d1da471ee" providerId="ADAL" clId="{12081E7B-3666-4393-939D-F7A41AA15BD8}" dt="2019-08-13T17:01:09.364" v="2823" actId="478"/>
          <ac:spMkLst>
            <pc:docMk/>
            <pc:sldMk cId="2708306071" sldId="317"/>
            <ac:spMk id="59" creationId="{E4A3909A-A6F1-4396-93E8-195D1D6950AC}"/>
          </ac:spMkLst>
        </pc:spChg>
        <pc:spChg chg="topLvl">
          <ac:chgData name="Wang, Wendy@DWR" userId="b0e50fcf-eae2-4b1a-8ce7-5f9d1da471ee" providerId="ADAL" clId="{12081E7B-3666-4393-939D-F7A41AA15BD8}" dt="2019-08-13T17:01:08.696" v="2822" actId="478"/>
          <ac:spMkLst>
            <pc:docMk/>
            <pc:sldMk cId="2708306071" sldId="317"/>
            <ac:spMk id="61" creationId="{A8F3C3AF-3761-4764-9AD0-A028A5CDB70F}"/>
          </ac:spMkLst>
        </pc:spChg>
        <pc:spChg chg="del topLvl">
          <ac:chgData name="Wang, Wendy@DWR" userId="b0e50fcf-eae2-4b1a-8ce7-5f9d1da471ee" providerId="ADAL" clId="{12081E7B-3666-4393-939D-F7A41AA15BD8}" dt="2019-08-13T17:01:08.696" v="2822" actId="478"/>
          <ac:spMkLst>
            <pc:docMk/>
            <pc:sldMk cId="2708306071" sldId="317"/>
            <ac:spMk id="62" creationId="{F45C1B95-14ED-4298-90B9-E711628D876E}"/>
          </ac:spMkLst>
        </pc:spChg>
        <pc:spChg chg="del">
          <ac:chgData name="Wang, Wendy@DWR" userId="b0e50fcf-eae2-4b1a-8ce7-5f9d1da471ee" providerId="ADAL" clId="{12081E7B-3666-4393-939D-F7A41AA15BD8}" dt="2019-08-13T17:01:10.528" v="2825" actId="478"/>
          <ac:spMkLst>
            <pc:docMk/>
            <pc:sldMk cId="2708306071" sldId="317"/>
            <ac:spMk id="63" creationId="{3DC94E8F-963E-4B18-8BDF-8E6A2C659A01}"/>
          </ac:spMkLst>
        </pc:spChg>
        <pc:spChg chg="mod">
          <ac:chgData name="Wang, Wendy@DWR" userId="b0e50fcf-eae2-4b1a-8ce7-5f9d1da471ee" providerId="ADAL" clId="{12081E7B-3666-4393-939D-F7A41AA15BD8}" dt="2019-08-13T17:00:47.755" v="2813" actId="478"/>
          <ac:spMkLst>
            <pc:docMk/>
            <pc:sldMk cId="2708306071" sldId="317"/>
            <ac:spMk id="66" creationId="{7AB29AE4-4658-4DAD-9336-4B899FD57C35}"/>
          </ac:spMkLst>
        </pc:spChg>
        <pc:spChg chg="del">
          <ac:chgData name="Wang, Wendy@DWR" userId="b0e50fcf-eae2-4b1a-8ce7-5f9d1da471ee" providerId="ADAL" clId="{12081E7B-3666-4393-939D-F7A41AA15BD8}" dt="2019-08-13T17:01:13.403" v="2829" actId="478"/>
          <ac:spMkLst>
            <pc:docMk/>
            <pc:sldMk cId="2708306071" sldId="317"/>
            <ac:spMk id="68" creationId="{C11329D1-3269-43DE-A6F2-149F2A6F2016}"/>
          </ac:spMkLst>
        </pc:spChg>
        <pc:spChg chg="del">
          <ac:chgData name="Wang, Wendy@DWR" userId="b0e50fcf-eae2-4b1a-8ce7-5f9d1da471ee" providerId="ADAL" clId="{12081E7B-3666-4393-939D-F7A41AA15BD8}" dt="2019-08-13T17:01:12.648" v="2828" actId="478"/>
          <ac:spMkLst>
            <pc:docMk/>
            <pc:sldMk cId="2708306071" sldId="317"/>
            <ac:spMk id="69" creationId="{C0D3FBEF-AD93-4FC8-8306-7795C203A659}"/>
          </ac:spMkLst>
        </pc:spChg>
        <pc:spChg chg="del">
          <ac:chgData name="Wang, Wendy@DWR" userId="b0e50fcf-eae2-4b1a-8ce7-5f9d1da471ee" providerId="ADAL" clId="{12081E7B-3666-4393-939D-F7A41AA15BD8}" dt="2019-08-13T17:01:14.645" v="2831" actId="478"/>
          <ac:spMkLst>
            <pc:docMk/>
            <pc:sldMk cId="2708306071" sldId="317"/>
            <ac:spMk id="70" creationId="{DA4B8C37-F0C4-4094-9494-D3679C4AA941}"/>
          </ac:spMkLst>
        </pc:spChg>
        <pc:spChg chg="del mod">
          <ac:chgData name="Wang, Wendy@DWR" userId="b0e50fcf-eae2-4b1a-8ce7-5f9d1da471ee" providerId="ADAL" clId="{12081E7B-3666-4393-939D-F7A41AA15BD8}" dt="2019-08-13T17:01:19.332" v="2834" actId="478"/>
          <ac:spMkLst>
            <pc:docMk/>
            <pc:sldMk cId="2708306071" sldId="317"/>
            <ac:spMk id="71" creationId="{C071E28F-1EC4-4CF0-AC74-52E73E7E2508}"/>
          </ac:spMkLst>
        </pc:spChg>
        <pc:spChg chg="add">
          <ac:chgData name="Wang, Wendy@DWR" userId="b0e50fcf-eae2-4b1a-8ce7-5f9d1da471ee" providerId="ADAL" clId="{12081E7B-3666-4393-939D-F7A41AA15BD8}" dt="2019-08-13T17:01:37.099" v="2835" actId="26606"/>
          <ac:spMkLst>
            <pc:docMk/>
            <pc:sldMk cId="2708306071" sldId="317"/>
            <ac:spMk id="75" creationId="{46C2E80F-49A6-4372-B103-219D417A55ED}"/>
          </ac:spMkLst>
        </pc:spChg>
        <pc:grpChg chg="add del">
          <ac:chgData name="Wang, Wendy@DWR" userId="b0e50fcf-eae2-4b1a-8ce7-5f9d1da471ee" providerId="ADAL" clId="{12081E7B-3666-4393-939D-F7A41AA15BD8}" dt="2019-08-13T17:01:07.160" v="2821" actId="478"/>
          <ac:grpSpMkLst>
            <pc:docMk/>
            <pc:sldMk cId="2708306071" sldId="317"/>
            <ac:grpSpMk id="45" creationId="{390A81C2-CE89-46A4-A7EB-EE83789F1D15}"/>
          </ac:grpSpMkLst>
        </pc:grpChg>
        <pc:grpChg chg="del">
          <ac:chgData name="Wang, Wendy@DWR" userId="b0e50fcf-eae2-4b1a-8ce7-5f9d1da471ee" providerId="ADAL" clId="{12081E7B-3666-4393-939D-F7A41AA15BD8}" dt="2019-08-13T17:01:08.696" v="2822" actId="478"/>
          <ac:grpSpMkLst>
            <pc:docMk/>
            <pc:sldMk cId="2708306071" sldId="317"/>
            <ac:grpSpMk id="60" creationId="{C4ED0AEE-2C2E-421A-A99A-14A3D9E9A06F}"/>
          </ac:grpSpMkLst>
        </pc:grpChg>
        <pc:grpChg chg="del">
          <ac:chgData name="Wang, Wendy@DWR" userId="b0e50fcf-eae2-4b1a-8ce7-5f9d1da471ee" providerId="ADAL" clId="{12081E7B-3666-4393-939D-F7A41AA15BD8}" dt="2019-08-13T17:01:10.001" v="2824" actId="478"/>
          <ac:grpSpMkLst>
            <pc:docMk/>
            <pc:sldMk cId="2708306071" sldId="317"/>
            <ac:grpSpMk id="64" creationId="{A7BB60B3-99E3-42CF-8F82-32150496E324}"/>
          </ac:grpSpMkLst>
        </pc:grpChg>
        <pc:graphicFrameChg chg="add mod">
          <ac:chgData name="Wang, Wendy@DWR" userId="b0e50fcf-eae2-4b1a-8ce7-5f9d1da471ee" providerId="ADAL" clId="{12081E7B-3666-4393-939D-F7A41AA15BD8}" dt="2019-08-13T17:05:45.415" v="2911" actId="478"/>
          <ac:graphicFrameMkLst>
            <pc:docMk/>
            <pc:sldMk cId="2708306071" sldId="317"/>
            <ac:graphicFrameMk id="76" creationId="{EEA0E58F-0B2E-4F48-8384-019D3397868A}"/>
          </ac:graphicFrameMkLst>
        </pc:graphicFrameChg>
        <pc:picChg chg="add del">
          <ac:chgData name="Wang, Wendy@DWR" userId="b0e50fcf-eae2-4b1a-8ce7-5f9d1da471ee" providerId="ADAL" clId="{12081E7B-3666-4393-939D-F7A41AA15BD8}" dt="2019-08-13T17:04:39.829" v="2908" actId="478"/>
          <ac:picMkLst>
            <pc:docMk/>
            <pc:sldMk cId="2708306071" sldId="317"/>
            <ac:picMk id="40" creationId="{E3165646-458A-481C-8EDC-113AC4B964BD}"/>
          </ac:picMkLst>
        </pc:picChg>
        <pc:picChg chg="del">
          <ac:chgData name="Wang, Wendy@DWR" userId="b0e50fcf-eae2-4b1a-8ce7-5f9d1da471ee" providerId="ADAL" clId="{12081E7B-3666-4393-939D-F7A41AA15BD8}" dt="2019-08-13T17:15:07.706" v="3117" actId="478"/>
          <ac:picMkLst>
            <pc:docMk/>
            <pc:sldMk cId="2708306071" sldId="317"/>
            <ac:picMk id="58" creationId="{CB23D462-E66B-49F3-AE69-620D4AF66B82}"/>
          </ac:picMkLst>
        </pc:picChg>
        <pc:picChg chg="del">
          <ac:chgData name="Wang, Wendy@DWR" userId="b0e50fcf-eae2-4b1a-8ce7-5f9d1da471ee" providerId="ADAL" clId="{12081E7B-3666-4393-939D-F7A41AA15BD8}" dt="2019-08-13T17:01:11.830" v="2827" actId="478"/>
          <ac:picMkLst>
            <pc:docMk/>
            <pc:sldMk cId="2708306071" sldId="317"/>
            <ac:picMk id="67" creationId="{200F15B8-D7C9-4CE1-BA3C-437496436DB0}"/>
          </ac:picMkLst>
        </pc:picChg>
        <pc:picChg chg="del">
          <ac:chgData name="Wang, Wendy@DWR" userId="b0e50fcf-eae2-4b1a-8ce7-5f9d1da471ee" providerId="ADAL" clId="{12081E7B-3666-4393-939D-F7A41AA15BD8}" dt="2019-08-13T17:01:11.529" v="2826" actId="478"/>
          <ac:picMkLst>
            <pc:docMk/>
            <pc:sldMk cId="2708306071" sldId="317"/>
            <ac:picMk id="72" creationId="{118DF722-5530-4F60-AD91-C28C081409C7}"/>
          </ac:picMkLst>
        </pc:picChg>
        <pc:picChg chg="del">
          <ac:chgData name="Wang, Wendy@DWR" userId="b0e50fcf-eae2-4b1a-8ce7-5f9d1da471ee" providerId="ADAL" clId="{12081E7B-3666-4393-939D-F7A41AA15BD8}" dt="2019-08-13T17:01:13.877" v="2830" actId="478"/>
          <ac:picMkLst>
            <pc:docMk/>
            <pc:sldMk cId="2708306071" sldId="317"/>
            <ac:picMk id="73" creationId="{AD1B5B5B-ECEC-49D6-954C-75E8238D051D}"/>
          </ac:picMkLst>
        </pc:picChg>
        <pc:picChg chg="del">
          <ac:chgData name="Wang, Wendy@DWR" userId="b0e50fcf-eae2-4b1a-8ce7-5f9d1da471ee" providerId="ADAL" clId="{12081E7B-3666-4393-939D-F7A41AA15BD8}" dt="2019-08-13T17:01:15.212" v="2832" actId="478"/>
          <ac:picMkLst>
            <pc:docMk/>
            <pc:sldMk cId="2708306071" sldId="317"/>
            <ac:picMk id="74" creationId="{CD27F0AC-E7C9-4F40-A089-28099CE6013D}"/>
          </ac:picMkLst>
        </pc:picChg>
      </pc:sldChg>
      <pc:sldChg chg="addSp delSp modSp add mod ord setBg delDesignElem modNotesTx">
        <pc:chgData name="Wang, Wendy@DWR" userId="b0e50fcf-eae2-4b1a-8ce7-5f9d1da471ee" providerId="ADAL" clId="{12081E7B-3666-4393-939D-F7A41AA15BD8}" dt="2019-08-16T19:47:57.746" v="7768" actId="20577"/>
        <pc:sldMkLst>
          <pc:docMk/>
          <pc:sldMk cId="3758996337" sldId="319"/>
        </pc:sldMkLst>
        <pc:spChg chg="mod">
          <ac:chgData name="Wang, Wendy@DWR" userId="b0e50fcf-eae2-4b1a-8ce7-5f9d1da471ee" providerId="ADAL" clId="{12081E7B-3666-4393-939D-F7A41AA15BD8}" dt="2019-08-16T19:45:39.616" v="7523" actId="403"/>
          <ac:spMkLst>
            <pc:docMk/>
            <pc:sldMk cId="3758996337" sldId="319"/>
            <ac:spMk id="7" creationId="{16C2E74E-2F1F-4B60-B6AE-E82F8EAA34D2}"/>
          </ac:spMkLst>
        </pc:spChg>
        <pc:spChg chg="del">
          <ac:chgData name="Wang, Wendy@DWR" userId="b0e50fcf-eae2-4b1a-8ce7-5f9d1da471ee" providerId="ADAL" clId="{12081E7B-3666-4393-939D-F7A41AA15BD8}" dt="2019-08-13T17:09:14.313" v="2942"/>
          <ac:spMkLst>
            <pc:docMk/>
            <pc:sldMk cId="3758996337" sldId="319"/>
            <ac:spMk id="12" creationId="{5B704D37-82A5-4BBE-9561-3CAB6DCF188D}"/>
          </ac:spMkLst>
        </pc:spChg>
        <pc:spChg chg="add del">
          <ac:chgData name="Wang, Wendy@DWR" userId="b0e50fcf-eae2-4b1a-8ce7-5f9d1da471ee" providerId="ADAL" clId="{12081E7B-3666-4393-939D-F7A41AA15BD8}" dt="2019-08-16T17:36:09.292" v="7007" actId="26606"/>
          <ac:spMkLst>
            <pc:docMk/>
            <pc:sldMk cId="3758996337" sldId="319"/>
            <ac:spMk id="15" creationId="{5B704D37-82A5-4BBE-9561-3CAB6DCF188D}"/>
          </ac:spMkLst>
        </pc:spChg>
        <pc:spChg chg="add del">
          <ac:chgData name="Wang, Wendy@DWR" userId="b0e50fcf-eae2-4b1a-8ce7-5f9d1da471ee" providerId="ADAL" clId="{12081E7B-3666-4393-939D-F7A41AA15BD8}" dt="2019-08-16T19:37:41.142" v="7055" actId="26606"/>
          <ac:spMkLst>
            <pc:docMk/>
            <pc:sldMk cId="3758996337" sldId="319"/>
            <ac:spMk id="20" creationId="{5B704D37-82A5-4BBE-9561-3CAB6DCF188D}"/>
          </ac:spMkLst>
        </pc:spChg>
        <pc:spChg chg="add del">
          <ac:chgData name="Wang, Wendy@DWR" userId="b0e50fcf-eae2-4b1a-8ce7-5f9d1da471ee" providerId="ADAL" clId="{12081E7B-3666-4393-939D-F7A41AA15BD8}" dt="2019-08-16T19:38:08.922" v="7105" actId="26606"/>
          <ac:spMkLst>
            <pc:docMk/>
            <pc:sldMk cId="3758996337" sldId="319"/>
            <ac:spMk id="73" creationId="{5B704D37-82A5-4BBE-9561-3CAB6DCF188D}"/>
          </ac:spMkLst>
        </pc:spChg>
        <pc:spChg chg="add del">
          <ac:chgData name="Wang, Wendy@DWR" userId="b0e50fcf-eae2-4b1a-8ce7-5f9d1da471ee" providerId="ADAL" clId="{12081E7B-3666-4393-939D-F7A41AA15BD8}" dt="2019-08-16T19:43:51.679" v="7482" actId="26606"/>
          <ac:spMkLst>
            <pc:docMk/>
            <pc:sldMk cId="3758996337" sldId="319"/>
            <ac:spMk id="74" creationId="{5B704D37-82A5-4BBE-9561-3CAB6DCF188D}"/>
          </ac:spMkLst>
        </pc:spChg>
        <pc:spChg chg="add del">
          <ac:chgData name="Wang, Wendy@DWR" userId="b0e50fcf-eae2-4b1a-8ce7-5f9d1da471ee" providerId="ADAL" clId="{12081E7B-3666-4393-939D-F7A41AA15BD8}" dt="2019-08-16T19:38:27.641" v="7109" actId="26606"/>
          <ac:spMkLst>
            <pc:docMk/>
            <pc:sldMk cId="3758996337" sldId="319"/>
            <ac:spMk id="137" creationId="{5B704D37-82A5-4BBE-9561-3CAB6DCF188D}"/>
          </ac:spMkLst>
        </pc:spChg>
        <pc:spChg chg="add">
          <ac:chgData name="Wang, Wendy@DWR" userId="b0e50fcf-eae2-4b1a-8ce7-5f9d1da471ee" providerId="ADAL" clId="{12081E7B-3666-4393-939D-F7A41AA15BD8}" dt="2019-08-16T19:43:51.679" v="7482" actId="26606"/>
          <ac:spMkLst>
            <pc:docMk/>
            <pc:sldMk cId="3758996337" sldId="319"/>
            <ac:spMk id="1030" creationId="{5B704D37-82A5-4BBE-9561-3CAB6DCF188D}"/>
          </ac:spMkLst>
        </pc:spChg>
        <pc:picChg chg="del mod">
          <ac:chgData name="Wang, Wendy@DWR" userId="b0e50fcf-eae2-4b1a-8ce7-5f9d1da471ee" providerId="ADAL" clId="{12081E7B-3666-4393-939D-F7A41AA15BD8}" dt="2019-08-13T17:09:21.612" v="2944" actId="478"/>
          <ac:picMkLst>
            <pc:docMk/>
            <pc:sldMk cId="3758996337" sldId="319"/>
            <ac:picMk id="3" creationId="{40EA8959-DD93-49C9-8620-23302DAA464C}"/>
          </ac:picMkLst>
        </pc:picChg>
        <pc:picChg chg="add del mod ord">
          <ac:chgData name="Wang, Wendy@DWR" userId="b0e50fcf-eae2-4b1a-8ce7-5f9d1da471ee" providerId="ADAL" clId="{12081E7B-3666-4393-939D-F7A41AA15BD8}" dt="2019-08-16T19:37:31.163" v="7054" actId="478"/>
          <ac:picMkLst>
            <pc:docMk/>
            <pc:sldMk cId="3758996337" sldId="319"/>
            <ac:picMk id="6" creationId="{E24BABEE-0D16-484A-B0D9-3CD1FE12391C}"/>
          </ac:picMkLst>
        </pc:picChg>
        <pc:picChg chg="add del mod ord">
          <ac:chgData name="Wang, Wendy@DWR" userId="b0e50fcf-eae2-4b1a-8ce7-5f9d1da471ee" providerId="ADAL" clId="{12081E7B-3666-4393-939D-F7A41AA15BD8}" dt="2019-08-16T17:36:04.290" v="7005" actId="478"/>
          <ac:picMkLst>
            <pc:docMk/>
            <pc:sldMk cId="3758996337" sldId="319"/>
            <ac:picMk id="8" creationId="{10F353FC-4022-47DE-9294-88364957F61F}"/>
          </ac:picMkLst>
        </pc:picChg>
        <pc:picChg chg="del">
          <ac:chgData name="Wang, Wendy@DWR" userId="b0e50fcf-eae2-4b1a-8ce7-5f9d1da471ee" providerId="ADAL" clId="{12081E7B-3666-4393-939D-F7A41AA15BD8}" dt="2019-08-13T17:15:02.199" v="3113" actId="478"/>
          <ac:picMkLst>
            <pc:docMk/>
            <pc:sldMk cId="3758996337" sldId="319"/>
            <ac:picMk id="10" creationId="{4933C1E7-4FCB-43DE-B676-73118703B2BA}"/>
          </ac:picMkLst>
        </pc:picChg>
        <pc:picChg chg="add del">
          <ac:chgData name="Wang, Wendy@DWR" userId="b0e50fcf-eae2-4b1a-8ce7-5f9d1da471ee" providerId="ADAL" clId="{12081E7B-3666-4393-939D-F7A41AA15BD8}" dt="2019-08-16T19:36:53.934" v="7047" actId="478"/>
          <ac:picMkLst>
            <pc:docMk/>
            <pc:sldMk cId="3758996337" sldId="319"/>
            <ac:picMk id="1026" creationId="{ABE82937-41C1-4667-8271-41865155EE25}"/>
          </ac:picMkLst>
        </pc:picChg>
        <pc:picChg chg="add mod ord">
          <ac:chgData name="Wang, Wendy@DWR" userId="b0e50fcf-eae2-4b1a-8ce7-5f9d1da471ee" providerId="ADAL" clId="{12081E7B-3666-4393-939D-F7A41AA15BD8}" dt="2019-08-16T19:45:30.810" v="7517" actId="1035"/>
          <ac:picMkLst>
            <pc:docMk/>
            <pc:sldMk cId="3758996337" sldId="319"/>
            <ac:picMk id="1028" creationId="{B8DB2BA1-244A-48F9-A06B-7FF634CD2B76}"/>
          </ac:picMkLst>
        </pc:picChg>
      </pc:sldChg>
      <pc:sldChg chg="addSp delSp modSp add mod ord modTransition setClrOvrMap modNotesTx">
        <pc:chgData name="Wang, Wendy@DWR" userId="b0e50fcf-eae2-4b1a-8ce7-5f9d1da471ee" providerId="ADAL" clId="{12081E7B-3666-4393-939D-F7A41AA15BD8}" dt="2019-08-16T21:43:55.661" v="13665" actId="20577"/>
        <pc:sldMkLst>
          <pc:docMk/>
          <pc:sldMk cId="3176445928" sldId="323"/>
        </pc:sldMkLst>
        <pc:spChg chg="mod ord">
          <ac:chgData name="Wang, Wendy@DWR" userId="b0e50fcf-eae2-4b1a-8ce7-5f9d1da471ee" providerId="ADAL" clId="{12081E7B-3666-4393-939D-F7A41AA15BD8}" dt="2019-08-16T16:24:34.012" v="6589" actId="20577"/>
          <ac:spMkLst>
            <pc:docMk/>
            <pc:sldMk cId="3176445928" sldId="323"/>
            <ac:spMk id="3" creationId="{95535B4E-6B54-464C-BCE2-2AC868715732}"/>
          </ac:spMkLst>
        </pc:spChg>
        <pc:spChg chg="mod">
          <ac:chgData name="Wang, Wendy@DWR" userId="b0e50fcf-eae2-4b1a-8ce7-5f9d1da471ee" providerId="ADAL" clId="{12081E7B-3666-4393-939D-F7A41AA15BD8}" dt="2019-08-16T16:19:16.729" v="6056" actId="26606"/>
          <ac:spMkLst>
            <pc:docMk/>
            <pc:sldMk cId="3176445928" sldId="323"/>
            <ac:spMk id="4" creationId="{952F02CA-137F-439B-BDA3-CF907A1C2820}"/>
          </ac:spMkLst>
        </pc:spChg>
        <pc:spChg chg="mod">
          <ac:chgData name="Wang, Wendy@DWR" userId="b0e50fcf-eae2-4b1a-8ce7-5f9d1da471ee" providerId="ADAL" clId="{12081E7B-3666-4393-939D-F7A41AA15BD8}" dt="2019-08-16T16:24:46.332" v="6596" actId="20577"/>
          <ac:spMkLst>
            <pc:docMk/>
            <pc:sldMk cId="3176445928" sldId="323"/>
            <ac:spMk id="18" creationId="{EE67C3EA-53F7-4B77-9058-F3F166ACC6B4}"/>
          </ac:spMkLst>
        </pc:spChg>
        <pc:spChg chg="add del">
          <ac:chgData name="Wang, Wendy@DWR" userId="b0e50fcf-eae2-4b1a-8ce7-5f9d1da471ee" providerId="ADAL" clId="{12081E7B-3666-4393-939D-F7A41AA15BD8}" dt="2019-08-16T16:19:16.729" v="6056" actId="26606"/>
          <ac:spMkLst>
            <pc:docMk/>
            <pc:sldMk cId="3176445928" sldId="323"/>
            <ac:spMk id="23" creationId="{C5E6CFF1-2F42-4E10-9A97-F116F46F53FE}"/>
          </ac:spMkLst>
        </pc:spChg>
        <pc:spChg chg="add del">
          <ac:chgData name="Wang, Wendy@DWR" userId="b0e50fcf-eae2-4b1a-8ce7-5f9d1da471ee" providerId="ADAL" clId="{12081E7B-3666-4393-939D-F7A41AA15BD8}" dt="2019-08-16T16:19:16.660" v="6055" actId="26606"/>
          <ac:spMkLst>
            <pc:docMk/>
            <pc:sldMk cId="3176445928" sldId="323"/>
            <ac:spMk id="30" creationId="{3CD9DF72-87A3-404E-A828-84CBF11A8303}"/>
          </ac:spMkLst>
        </pc:spChg>
        <pc:picChg chg="mod ord">
          <ac:chgData name="Wang, Wendy@DWR" userId="b0e50fcf-eae2-4b1a-8ce7-5f9d1da471ee" providerId="ADAL" clId="{12081E7B-3666-4393-939D-F7A41AA15BD8}" dt="2019-08-16T16:19:16.729" v="6056" actId="26606"/>
          <ac:picMkLst>
            <pc:docMk/>
            <pc:sldMk cId="3176445928" sldId="323"/>
            <ac:picMk id="6" creationId="{3FAB1ACF-0E94-48C7-AC4E-E20FA0062EAF}"/>
          </ac:picMkLst>
        </pc:picChg>
        <pc:cxnChg chg="add del">
          <ac:chgData name="Wang, Wendy@DWR" userId="b0e50fcf-eae2-4b1a-8ce7-5f9d1da471ee" providerId="ADAL" clId="{12081E7B-3666-4393-939D-F7A41AA15BD8}" dt="2019-08-16T16:19:16.729" v="6056" actId="26606"/>
          <ac:cxnSpMkLst>
            <pc:docMk/>
            <pc:sldMk cId="3176445928" sldId="323"/>
            <ac:cxnSpMk id="25" creationId="{67182200-4859-4C8D-BCBB-55B245C28BA3}"/>
          </ac:cxnSpMkLst>
        </pc:cxnChg>
        <pc:cxnChg chg="add del">
          <ac:chgData name="Wang, Wendy@DWR" userId="b0e50fcf-eae2-4b1a-8ce7-5f9d1da471ee" providerId="ADAL" clId="{12081E7B-3666-4393-939D-F7A41AA15BD8}" dt="2019-08-16T16:19:16.660" v="6055" actId="26606"/>
          <ac:cxnSpMkLst>
            <pc:docMk/>
            <pc:sldMk cId="3176445928" sldId="323"/>
            <ac:cxnSpMk id="32" creationId="{20E3A342-4D61-4E3F-AF90-1AB42AEB96CC}"/>
          </ac:cxnSpMkLst>
        </pc:cxnChg>
        <pc:cxnChg chg="add">
          <ac:chgData name="Wang, Wendy@DWR" userId="b0e50fcf-eae2-4b1a-8ce7-5f9d1da471ee" providerId="ADAL" clId="{12081E7B-3666-4393-939D-F7A41AA15BD8}" dt="2019-08-16T16:19:16.729" v="6056" actId="26606"/>
          <ac:cxnSpMkLst>
            <pc:docMk/>
            <pc:sldMk cId="3176445928" sldId="323"/>
            <ac:cxnSpMk id="34" creationId="{E4A809D5-3600-46D4-A466-67F2349A54FB}"/>
          </ac:cxnSpMkLst>
        </pc:cxnChg>
      </pc:sldChg>
      <pc:sldChg chg="modSp add modNotesTx">
        <pc:chgData name="Wang, Wendy@DWR" userId="b0e50fcf-eae2-4b1a-8ce7-5f9d1da471ee" providerId="ADAL" clId="{12081E7B-3666-4393-939D-F7A41AA15BD8}" dt="2019-08-16T20:43:42.966" v="9252" actId="20577"/>
        <pc:sldMkLst>
          <pc:docMk/>
          <pc:sldMk cId="3929930471" sldId="324"/>
        </pc:sldMkLst>
        <pc:spChg chg="mod">
          <ac:chgData name="Wang, Wendy@DWR" userId="b0e50fcf-eae2-4b1a-8ce7-5f9d1da471ee" providerId="ADAL" clId="{12081E7B-3666-4393-939D-F7A41AA15BD8}" dt="2019-08-16T19:45:09.897" v="7510" actId="20577"/>
          <ac:spMkLst>
            <pc:docMk/>
            <pc:sldMk cId="3929930471" sldId="324"/>
            <ac:spMk id="7" creationId="{16C2E74E-2F1F-4B60-B6AE-E82F8EAA34D2}"/>
          </ac:spMkLst>
        </pc:spChg>
        <pc:picChg chg="mod">
          <ac:chgData name="Wang, Wendy@DWR" userId="b0e50fcf-eae2-4b1a-8ce7-5f9d1da471ee" providerId="ADAL" clId="{12081E7B-3666-4393-939D-F7A41AA15BD8}" dt="2019-08-16T19:39:13.173" v="7149" actId="1037"/>
          <ac:picMkLst>
            <pc:docMk/>
            <pc:sldMk cId="3929930471" sldId="324"/>
            <ac:picMk id="8" creationId="{10F353FC-4022-47DE-9294-88364957F61F}"/>
          </ac:picMkLst>
        </pc:picChg>
      </pc:sldChg>
      <pc:sldChg chg="addSp delSp modSp add modNotesTx">
        <pc:chgData name="Wang, Wendy@DWR" userId="b0e50fcf-eae2-4b1a-8ce7-5f9d1da471ee" providerId="ADAL" clId="{12081E7B-3666-4393-939D-F7A41AA15BD8}" dt="2019-08-16T20:41:51.295" v="8962" actId="5793"/>
        <pc:sldMkLst>
          <pc:docMk/>
          <pc:sldMk cId="2008217054" sldId="325"/>
        </pc:sldMkLst>
        <pc:spChg chg="mod">
          <ac:chgData name="Wang, Wendy@DWR" userId="b0e50fcf-eae2-4b1a-8ce7-5f9d1da471ee" providerId="ADAL" clId="{12081E7B-3666-4393-939D-F7A41AA15BD8}" dt="2019-08-16T19:45:25.451" v="7515" actId="403"/>
          <ac:spMkLst>
            <pc:docMk/>
            <pc:sldMk cId="2008217054" sldId="325"/>
            <ac:spMk id="7" creationId="{16C2E74E-2F1F-4B60-B6AE-E82F8EAA34D2}"/>
          </ac:spMkLst>
        </pc:spChg>
        <pc:spChg chg="del">
          <ac:chgData name="Wang, Wendy@DWR" userId="b0e50fcf-eae2-4b1a-8ce7-5f9d1da471ee" providerId="ADAL" clId="{12081E7B-3666-4393-939D-F7A41AA15BD8}" dt="2019-08-16T19:39:03.574" v="7147" actId="26606"/>
          <ac:spMkLst>
            <pc:docMk/>
            <pc:sldMk cId="2008217054" sldId="325"/>
            <ac:spMk id="20" creationId="{5B704D37-82A5-4BBE-9561-3CAB6DCF188D}"/>
          </ac:spMkLst>
        </pc:spChg>
        <pc:spChg chg="add del">
          <ac:chgData name="Wang, Wendy@DWR" userId="b0e50fcf-eae2-4b1a-8ce7-5f9d1da471ee" providerId="ADAL" clId="{12081E7B-3666-4393-939D-F7A41AA15BD8}" dt="2019-08-16T19:40:47.296" v="7220" actId="26606"/>
          <ac:spMkLst>
            <pc:docMk/>
            <pc:sldMk cId="2008217054" sldId="325"/>
            <ac:spMk id="25" creationId="{5B704D37-82A5-4BBE-9561-3CAB6DCF188D}"/>
          </ac:spMkLst>
        </pc:spChg>
        <pc:spChg chg="add">
          <ac:chgData name="Wang, Wendy@DWR" userId="b0e50fcf-eae2-4b1a-8ce7-5f9d1da471ee" providerId="ADAL" clId="{12081E7B-3666-4393-939D-F7A41AA15BD8}" dt="2019-08-16T19:40:47.296" v="7220" actId="26606"/>
          <ac:spMkLst>
            <pc:docMk/>
            <pc:sldMk cId="2008217054" sldId="325"/>
            <ac:spMk id="30" creationId="{5B704D37-82A5-4BBE-9561-3CAB6DCF188D}"/>
          </ac:spMkLst>
        </pc:spChg>
        <pc:picChg chg="mod">
          <ac:chgData name="Wang, Wendy@DWR" userId="b0e50fcf-eae2-4b1a-8ce7-5f9d1da471ee" providerId="ADAL" clId="{12081E7B-3666-4393-939D-F7A41AA15BD8}" dt="2019-08-16T19:44:55.457" v="7503" actId="1076"/>
          <ac:picMkLst>
            <pc:docMk/>
            <pc:sldMk cId="2008217054" sldId="325"/>
            <ac:picMk id="6" creationId="{E24BABEE-0D16-484A-B0D9-3CD1FE12391C}"/>
          </ac:picMkLst>
        </pc:picChg>
        <pc:picChg chg="del">
          <ac:chgData name="Wang, Wendy@DWR" userId="b0e50fcf-eae2-4b1a-8ce7-5f9d1da471ee" providerId="ADAL" clId="{12081E7B-3666-4393-939D-F7A41AA15BD8}" dt="2019-08-16T19:37:29.210" v="7053" actId="478"/>
          <ac:picMkLst>
            <pc:docMk/>
            <pc:sldMk cId="2008217054" sldId="325"/>
            <ac:picMk id="1028" creationId="{B8DB2BA1-244A-48F9-A06B-7FF634CD2B76}"/>
          </ac:picMkLst>
        </pc:picChg>
      </pc:sldChg>
      <pc:sldChg chg="modSp add modNotesTx">
        <pc:chgData name="Wang, Wendy@DWR" userId="b0e50fcf-eae2-4b1a-8ce7-5f9d1da471ee" providerId="ADAL" clId="{12081E7B-3666-4393-939D-F7A41AA15BD8}" dt="2019-08-16T20:55:13.828" v="11023" actId="20577"/>
        <pc:sldMkLst>
          <pc:docMk/>
          <pc:sldMk cId="939235285" sldId="326"/>
        </pc:sldMkLst>
        <pc:graphicFrameChg chg="mod">
          <ac:chgData name="Wang, Wendy@DWR" userId="b0e50fcf-eae2-4b1a-8ce7-5f9d1da471ee" providerId="ADAL" clId="{12081E7B-3666-4393-939D-F7A41AA15BD8}" dt="2019-08-16T20:05:10.278" v="8537" actId="14861"/>
          <ac:graphicFrameMkLst>
            <pc:docMk/>
            <pc:sldMk cId="939235285" sldId="326"/>
            <ac:graphicFrameMk id="76" creationId="{EEA0E58F-0B2E-4F48-8384-019D3397868A}"/>
          </ac:graphicFrameMkLst>
        </pc:graphicFrameChg>
      </pc:sldChg>
      <pc:sldMasterChg chg="addSldLayout delSldLayout">
        <pc:chgData name="Wang, Wendy@DWR" userId="b0e50fcf-eae2-4b1a-8ce7-5f9d1da471ee" providerId="ADAL" clId="{12081E7B-3666-4393-939D-F7A41AA15BD8}" dt="2019-08-15T21:14:18.325" v="3681" actId="2696"/>
        <pc:sldMasterMkLst>
          <pc:docMk/>
          <pc:sldMasterMk cId="863870282" sldId="2147483714"/>
        </pc:sldMasterMkLst>
      </pc:sldMasterChg>
    </pc:docChg>
  </pc:docChgLst>
  <pc:docChgLst>
    <pc:chgData name="Wang, Wendy@DWR" userId="S::wendy.wang@water.ca.gov::b0e50fcf-eae2-4b1a-8ce7-5f9d1da471ee" providerId="AD" clId="Web-{97B92A8A-C6D5-46ED-8142-724B15E0691E}"/>
    <pc:docChg chg="modSld">
      <pc:chgData name="Wang, Wendy@DWR" userId="S::wendy.wang@water.ca.gov::b0e50fcf-eae2-4b1a-8ce7-5f9d1da471ee" providerId="AD" clId="Web-{97B92A8A-C6D5-46ED-8142-724B15E0691E}" dt="2019-08-13T20:55:11.896" v="47" actId="14100"/>
      <pc:docMkLst>
        <pc:docMk/>
      </pc:docMkLst>
      <pc:sldChg chg="modSp">
        <pc:chgData name="Wang, Wendy@DWR" userId="S::wendy.wang@water.ca.gov::b0e50fcf-eae2-4b1a-8ce7-5f9d1da471ee" providerId="AD" clId="Web-{97B92A8A-C6D5-46ED-8142-724B15E0691E}" dt="2019-08-13T20:55:11.896" v="47" actId="14100"/>
        <pc:sldMkLst>
          <pc:docMk/>
          <pc:sldMk cId="4212320309" sldId="290"/>
        </pc:sldMkLst>
        <pc:spChg chg="mod">
          <ac:chgData name="Wang, Wendy@DWR" userId="S::wendy.wang@water.ca.gov::b0e50fcf-eae2-4b1a-8ce7-5f9d1da471ee" providerId="AD" clId="Web-{97B92A8A-C6D5-46ED-8142-724B15E0691E}" dt="2019-08-13T20:55:11.896" v="47" actId="14100"/>
          <ac:spMkLst>
            <pc:docMk/>
            <pc:sldMk cId="4212320309" sldId="290"/>
            <ac:spMk id="2" creationId="{EF5309C6-85FA-4F4F-A728-C631B82FB5B5}"/>
          </ac:spMkLst>
        </pc:spChg>
        <pc:spChg chg="mod">
          <ac:chgData name="Wang, Wendy@DWR" userId="S::wendy.wang@water.ca.gov::b0e50fcf-eae2-4b1a-8ce7-5f9d1da471ee" providerId="AD" clId="Web-{97B92A8A-C6D5-46ED-8142-724B15E0691E}" dt="2019-08-13T20:54:27.771" v="43" actId="20577"/>
          <ac:spMkLst>
            <pc:docMk/>
            <pc:sldMk cId="4212320309" sldId="290"/>
            <ac:spMk id="3" creationId="{50D47660-2EB9-4208-BEB1-532F44523CAE}"/>
          </ac:spMkLst>
        </pc:spChg>
      </pc:sldChg>
      <pc:sldChg chg="modSp">
        <pc:chgData name="Wang, Wendy@DWR" userId="S::wendy.wang@water.ca.gov::b0e50fcf-eae2-4b1a-8ce7-5f9d1da471ee" providerId="AD" clId="Web-{97B92A8A-C6D5-46ED-8142-724B15E0691E}" dt="2019-08-13T20:53:09.583" v="4" actId="20577"/>
        <pc:sldMkLst>
          <pc:docMk/>
          <pc:sldMk cId="1091390323" sldId="315"/>
        </pc:sldMkLst>
        <pc:spChg chg="mod">
          <ac:chgData name="Wang, Wendy@DWR" userId="S::wendy.wang@water.ca.gov::b0e50fcf-eae2-4b1a-8ce7-5f9d1da471ee" providerId="AD" clId="Web-{97B92A8A-C6D5-46ED-8142-724B15E0691E}" dt="2019-08-13T20:53:09.583" v="4" actId="20577"/>
          <ac:spMkLst>
            <pc:docMk/>
            <pc:sldMk cId="1091390323" sldId="315"/>
            <ac:spMk id="3" creationId="{DA288C25-095D-4F63-A112-7F0ADA560C35}"/>
          </ac:spMkLst>
        </pc:spChg>
      </pc:sldChg>
      <pc:sldChg chg="modSp">
        <pc:chgData name="Wang, Wendy@DWR" userId="S::wendy.wang@water.ca.gov::b0e50fcf-eae2-4b1a-8ce7-5f9d1da471ee" providerId="AD" clId="Web-{97B92A8A-C6D5-46ED-8142-724B15E0691E}" dt="2019-08-13T20:53:53.177" v="28" actId="20577"/>
        <pc:sldMkLst>
          <pc:docMk/>
          <pc:sldMk cId="1004909640" sldId="316"/>
        </pc:sldMkLst>
        <pc:spChg chg="mod">
          <ac:chgData name="Wang, Wendy@DWR" userId="S::wendy.wang@water.ca.gov::b0e50fcf-eae2-4b1a-8ce7-5f9d1da471ee" providerId="AD" clId="Web-{97B92A8A-C6D5-46ED-8142-724B15E0691E}" dt="2019-08-13T20:53:53.177" v="28" actId="20577"/>
          <ac:spMkLst>
            <pc:docMk/>
            <pc:sldMk cId="1004909640" sldId="316"/>
            <ac:spMk id="2" creationId="{BB42174A-AC35-4294-8E8C-24E1F41BF2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241039" cy="4850090"/>
          </a:xfrm>
          <a:prstGeom prst="rect">
            <a:avLst/>
          </a:prstGeom>
        </p:spPr>
        <p:txBody>
          <a:bodyPr vert="horz" lIns="198772" tIns="99386" rIns="198772" bIns="99386" rtlCol="0"/>
          <a:lstStyle>
            <a:lvl1pPr algn="l">
              <a:defRPr sz="2600"/>
            </a:lvl1pPr>
          </a:lstStyle>
          <a:p>
            <a:endParaRPr lang="en-US"/>
          </a:p>
        </p:txBody>
      </p:sp>
      <p:sp>
        <p:nvSpPr>
          <p:cNvPr id="3" name="Date Placeholder 2"/>
          <p:cNvSpPr>
            <a:spLocks noGrp="1"/>
          </p:cNvSpPr>
          <p:nvPr>
            <p:ph type="dt" sz="quarter" idx="1"/>
          </p:nvPr>
        </p:nvSpPr>
        <p:spPr>
          <a:xfrm>
            <a:off x="4235029" y="6"/>
            <a:ext cx="3241039" cy="4850090"/>
          </a:xfrm>
          <a:prstGeom prst="rect">
            <a:avLst/>
          </a:prstGeom>
        </p:spPr>
        <p:txBody>
          <a:bodyPr vert="horz" lIns="198772" tIns="99386" rIns="198772" bIns="99386" rtlCol="0"/>
          <a:lstStyle>
            <a:lvl1pPr algn="r">
              <a:defRPr sz="2600"/>
            </a:lvl1pPr>
          </a:lstStyle>
          <a:p>
            <a:fld id="{54F33DAA-6E9F-439F-AFCB-B75FAB7063EA}" type="datetimeFigureOut">
              <a:rPr lang="en-US" smtClean="0"/>
              <a:t>2/6/2020</a:t>
            </a:fld>
            <a:endParaRPr lang="en-US"/>
          </a:p>
        </p:txBody>
      </p:sp>
      <p:sp>
        <p:nvSpPr>
          <p:cNvPr id="4" name="Footer Placeholder 3"/>
          <p:cNvSpPr>
            <a:spLocks noGrp="1"/>
          </p:cNvSpPr>
          <p:nvPr>
            <p:ph type="ftr" sz="quarter" idx="2"/>
          </p:nvPr>
        </p:nvSpPr>
        <p:spPr>
          <a:xfrm>
            <a:off x="1" y="91755806"/>
            <a:ext cx="3241039" cy="4850090"/>
          </a:xfrm>
          <a:prstGeom prst="rect">
            <a:avLst/>
          </a:prstGeom>
        </p:spPr>
        <p:txBody>
          <a:bodyPr vert="horz" lIns="198772" tIns="99386" rIns="198772" bIns="99386" rtlCol="0" anchor="b"/>
          <a:lstStyle>
            <a:lvl1pPr algn="l">
              <a:defRPr sz="2600"/>
            </a:lvl1pPr>
          </a:lstStyle>
          <a:p>
            <a:endParaRPr lang="en-US"/>
          </a:p>
        </p:txBody>
      </p:sp>
      <p:sp>
        <p:nvSpPr>
          <p:cNvPr id="5" name="Slide Number Placeholder 4"/>
          <p:cNvSpPr>
            <a:spLocks noGrp="1"/>
          </p:cNvSpPr>
          <p:nvPr>
            <p:ph type="sldNum" sz="quarter" idx="3"/>
          </p:nvPr>
        </p:nvSpPr>
        <p:spPr>
          <a:xfrm>
            <a:off x="4235029" y="91755806"/>
            <a:ext cx="3241039" cy="4850090"/>
          </a:xfrm>
          <a:prstGeom prst="rect">
            <a:avLst/>
          </a:prstGeom>
        </p:spPr>
        <p:txBody>
          <a:bodyPr vert="horz" lIns="198772" tIns="99386" rIns="198772" bIns="99386" rtlCol="0" anchor="b"/>
          <a:lstStyle>
            <a:lvl1pPr algn="r">
              <a:defRPr sz="2600"/>
            </a:lvl1pPr>
          </a:lstStyle>
          <a:p>
            <a:fld id="{E4DFBB93-8DA6-4B19-8826-ECDE1558540D}" type="slidenum">
              <a:rPr lang="en-US" smtClean="0"/>
              <a:t>‹#›</a:t>
            </a:fld>
            <a:endParaRPr lang="en-US"/>
          </a:p>
        </p:txBody>
      </p:sp>
    </p:spTree>
    <p:extLst>
      <p:ext uri="{BB962C8B-B14F-4D97-AF65-F5344CB8AC3E}">
        <p14:creationId xmlns:p14="http://schemas.microsoft.com/office/powerpoint/2010/main" val="2346588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240366" cy="4847066"/>
          </a:xfrm>
          <a:prstGeom prst="rect">
            <a:avLst/>
          </a:prstGeom>
        </p:spPr>
        <p:txBody>
          <a:bodyPr vert="horz" lIns="202548" tIns="101275" rIns="202548" bIns="101275" rtlCol="0"/>
          <a:lstStyle>
            <a:lvl1pPr algn="l">
              <a:defRPr sz="2600"/>
            </a:lvl1pPr>
          </a:lstStyle>
          <a:p>
            <a:endParaRPr lang="en-US"/>
          </a:p>
        </p:txBody>
      </p:sp>
      <p:sp>
        <p:nvSpPr>
          <p:cNvPr id="3" name="Date Placeholder 2"/>
          <p:cNvSpPr>
            <a:spLocks noGrp="1"/>
          </p:cNvSpPr>
          <p:nvPr>
            <p:ph type="dt" idx="1"/>
          </p:nvPr>
        </p:nvSpPr>
        <p:spPr>
          <a:xfrm>
            <a:off x="4235667" y="2"/>
            <a:ext cx="3240366" cy="4847066"/>
          </a:xfrm>
          <a:prstGeom prst="rect">
            <a:avLst/>
          </a:prstGeom>
        </p:spPr>
        <p:txBody>
          <a:bodyPr vert="horz" lIns="202548" tIns="101275" rIns="202548" bIns="101275" rtlCol="0"/>
          <a:lstStyle>
            <a:lvl1pPr algn="r">
              <a:defRPr sz="2600"/>
            </a:lvl1pPr>
          </a:lstStyle>
          <a:p>
            <a:fld id="{B92888B6-4C25-494E-83D5-056BF37D9332}" type="datetimeFigureOut">
              <a:rPr lang="en-US" smtClean="0"/>
              <a:t>2/6/2020</a:t>
            </a:fld>
            <a:endParaRPr lang="en-US"/>
          </a:p>
        </p:txBody>
      </p:sp>
      <p:sp>
        <p:nvSpPr>
          <p:cNvPr id="4" name="Slide Image Placeholder 3"/>
          <p:cNvSpPr>
            <a:spLocks noGrp="1" noRot="1" noChangeAspect="1"/>
          </p:cNvSpPr>
          <p:nvPr>
            <p:ph type="sldImg" idx="2"/>
          </p:nvPr>
        </p:nvSpPr>
        <p:spPr>
          <a:xfrm>
            <a:off x="-25236488" y="12074525"/>
            <a:ext cx="57951688" cy="32599313"/>
          </a:xfrm>
          <a:prstGeom prst="rect">
            <a:avLst/>
          </a:prstGeom>
          <a:noFill/>
          <a:ln w="12700">
            <a:solidFill>
              <a:prstClr val="black"/>
            </a:solidFill>
          </a:ln>
        </p:spPr>
        <p:txBody>
          <a:bodyPr vert="horz" lIns="202548" tIns="101275" rIns="202548" bIns="101275" rtlCol="0" anchor="ctr"/>
          <a:lstStyle/>
          <a:p>
            <a:endParaRPr lang="en-US"/>
          </a:p>
        </p:txBody>
      </p:sp>
      <p:sp>
        <p:nvSpPr>
          <p:cNvPr id="5" name="Notes Placeholder 4"/>
          <p:cNvSpPr>
            <a:spLocks noGrp="1"/>
          </p:cNvSpPr>
          <p:nvPr>
            <p:ph type="body" sz="quarter" idx="3"/>
          </p:nvPr>
        </p:nvSpPr>
        <p:spPr>
          <a:xfrm>
            <a:off x="747784" y="46491579"/>
            <a:ext cx="5982205" cy="38038574"/>
          </a:xfrm>
          <a:prstGeom prst="rect">
            <a:avLst/>
          </a:prstGeom>
        </p:spPr>
        <p:txBody>
          <a:bodyPr vert="horz" lIns="202548" tIns="101275" rIns="202548" bIns="1012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1758839"/>
            <a:ext cx="3240366" cy="4847056"/>
          </a:xfrm>
          <a:prstGeom prst="rect">
            <a:avLst/>
          </a:prstGeom>
        </p:spPr>
        <p:txBody>
          <a:bodyPr vert="horz" lIns="202548" tIns="101275" rIns="202548" bIns="101275" rtlCol="0" anchor="b"/>
          <a:lstStyle>
            <a:lvl1pPr algn="l">
              <a:defRPr sz="2600"/>
            </a:lvl1pPr>
          </a:lstStyle>
          <a:p>
            <a:endParaRPr lang="en-US"/>
          </a:p>
        </p:txBody>
      </p:sp>
      <p:sp>
        <p:nvSpPr>
          <p:cNvPr id="7" name="Slide Number Placeholder 6"/>
          <p:cNvSpPr>
            <a:spLocks noGrp="1"/>
          </p:cNvSpPr>
          <p:nvPr>
            <p:ph type="sldNum" sz="quarter" idx="5"/>
          </p:nvPr>
        </p:nvSpPr>
        <p:spPr>
          <a:xfrm>
            <a:off x="4235667" y="91758839"/>
            <a:ext cx="3240366" cy="4847056"/>
          </a:xfrm>
          <a:prstGeom prst="rect">
            <a:avLst/>
          </a:prstGeom>
        </p:spPr>
        <p:txBody>
          <a:bodyPr vert="horz" lIns="202548" tIns="101275" rIns="202548" bIns="101275" rtlCol="0" anchor="b"/>
          <a:lstStyle>
            <a:lvl1pPr algn="r">
              <a:defRPr sz="2600"/>
            </a:lvl1pPr>
          </a:lstStyle>
          <a:p>
            <a:fld id="{21856D62-FC19-4332-AA3D-0B5285CEB775}" type="slidenum">
              <a:rPr lang="en-US" smtClean="0"/>
              <a:t>‹#›</a:t>
            </a:fld>
            <a:endParaRPr lang="en-US"/>
          </a:p>
        </p:txBody>
      </p:sp>
    </p:spTree>
    <p:extLst>
      <p:ext uri="{BB962C8B-B14F-4D97-AF65-F5344CB8AC3E}">
        <p14:creationId xmlns:p14="http://schemas.microsoft.com/office/powerpoint/2010/main" val="151049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56D62-FC19-4332-AA3D-0B5285CEB775}" type="slidenum">
              <a:rPr lang="en-US" smtClean="0"/>
              <a:t>1</a:t>
            </a:fld>
            <a:endParaRPr lang="en-US"/>
          </a:p>
        </p:txBody>
      </p:sp>
    </p:spTree>
    <p:extLst>
      <p:ext uri="{BB962C8B-B14F-4D97-AF65-F5344CB8AC3E}">
        <p14:creationId xmlns:p14="http://schemas.microsoft.com/office/powerpoint/2010/main" val="247287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2549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Buildin</a:t>
            </a:r>
            <a:r>
              <a:rPr lang="en-US" sz="1200" kern="1200" baseline="0" dirty="0" smtClean="0">
                <a:solidFill>
                  <a:schemeClr val="tx1"/>
                </a:solidFill>
                <a:effectLst/>
                <a:latin typeface="+mn-lt"/>
                <a:ea typeface="+mn-ea"/>
                <a:cs typeface="+mn-cs"/>
              </a:rPr>
              <a:t>g off what Jennifer has said, n</a:t>
            </a:r>
            <a:r>
              <a:rPr lang="en-US" sz="1200" kern="1200" dirty="0" smtClean="0">
                <a:solidFill>
                  <a:schemeClr val="tx1"/>
                </a:solidFill>
                <a:effectLst/>
                <a:latin typeface="+mn-lt"/>
                <a:ea typeface="+mn-ea"/>
                <a:cs typeface="+mn-cs"/>
              </a:rPr>
              <a:t>o single agency has the complete solution — each has one or more pieces, and Silver Jackets is the forum where all agencies come together to put their programs together and implement a solution. To achieve communities that are sustainable and resilient to natural disasters, especially flooding, partnerships are an important part of success.  We want to have these partnerships in place</a:t>
            </a:r>
            <a:r>
              <a:rPr lang="en-US" sz="1200" kern="1200" baseline="0" dirty="0" smtClean="0">
                <a:solidFill>
                  <a:schemeClr val="tx1"/>
                </a:solidFill>
                <a:effectLst/>
                <a:latin typeface="+mn-lt"/>
                <a:ea typeface="+mn-ea"/>
                <a:cs typeface="+mn-cs"/>
              </a:rPr>
              <a:t> so that we can better respond and prepare for disasters as a team. </a:t>
            </a:r>
          </a:p>
          <a:p>
            <a:pPr marL="0" marR="0" lvl="0" indent="0" algn="l" defTabSz="202549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202549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Silver Jackets projects are done with in-kind services from each agencies, and each team is state led. I’ll talk a little bit about the type of projects we have worked on and the importance of our partnerships.</a:t>
            </a:r>
            <a:endParaRPr lang="en-US" sz="1200" kern="1200" dirty="0" smtClean="0">
              <a:solidFill>
                <a:schemeClr val="tx1"/>
              </a:solidFill>
              <a:effectLst/>
              <a:latin typeface="+mn-lt"/>
              <a:ea typeface="+mn-ea"/>
              <a:cs typeface="+mn-cs"/>
            </a:endParaRPr>
          </a:p>
          <a:p>
            <a:pPr defTabSz="2025490">
              <a:defRPr/>
            </a:pPr>
            <a:endParaRPr lang="en-US" dirty="0"/>
          </a:p>
        </p:txBody>
      </p:sp>
      <p:sp>
        <p:nvSpPr>
          <p:cNvPr id="4" name="Slide Number Placeholder 3"/>
          <p:cNvSpPr>
            <a:spLocks noGrp="1"/>
          </p:cNvSpPr>
          <p:nvPr>
            <p:ph type="sldNum" sz="quarter" idx="10"/>
          </p:nvPr>
        </p:nvSpPr>
        <p:spPr/>
        <p:txBody>
          <a:bodyPr/>
          <a:lstStyle/>
          <a:p>
            <a:fld id="{21856D62-FC19-4332-AA3D-0B5285CEB775}" type="slidenum">
              <a:rPr lang="en-US" smtClean="0"/>
              <a:t>2</a:t>
            </a:fld>
            <a:endParaRPr lang="en-US"/>
          </a:p>
        </p:txBody>
      </p:sp>
    </p:spTree>
    <p:extLst>
      <p:ext uri="{BB962C8B-B14F-4D97-AF65-F5344CB8AC3E}">
        <p14:creationId xmlns:p14="http://schemas.microsoft.com/office/powerpoint/2010/main" val="176429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Minnesota Silver Jackets team has</a:t>
            </a:r>
            <a:r>
              <a:rPr lang="en-US" baseline="0" dirty="0" smtClean="0"/>
              <a:t> developed an Emergency Action Plan Guidebook that provide step-by-step instructions for developing a plan.  It is focused on smaller communities and Tribes, but is a great start for communities developing an EAP.  Silver Jackets can also provide support to communities interested in developing it.  We have done many one day workshops focusing on developing the plan and free tools that exist to increase your floodplain.  The guidebook includes 21 forms or samples to help you create your plan and 62 links to other examples, guidebooks, and related articles.  To find it, you can google Emergency Action Plan Silver Jackets, the link is currently down, but we are working on getting it back online.</a:t>
            </a:r>
            <a:endParaRPr lang="en-US" dirty="0"/>
          </a:p>
        </p:txBody>
      </p:sp>
      <p:sp>
        <p:nvSpPr>
          <p:cNvPr id="4" name="Slide Number Placeholder 3"/>
          <p:cNvSpPr>
            <a:spLocks noGrp="1"/>
          </p:cNvSpPr>
          <p:nvPr>
            <p:ph type="sldNum" sz="quarter" idx="10"/>
          </p:nvPr>
        </p:nvSpPr>
        <p:spPr/>
        <p:txBody>
          <a:bodyPr/>
          <a:lstStyle/>
          <a:p>
            <a:fld id="{21856D62-FC19-4332-AA3D-0B5285CEB775}" type="slidenum">
              <a:rPr lang="en-US" smtClean="0"/>
              <a:t>3</a:t>
            </a:fld>
            <a:endParaRPr lang="en-US"/>
          </a:p>
        </p:txBody>
      </p:sp>
    </p:spTree>
    <p:extLst>
      <p:ext uri="{BB962C8B-B14F-4D97-AF65-F5344CB8AC3E}">
        <p14:creationId xmlns:p14="http://schemas.microsoft.com/office/powerpoint/2010/main" val="115894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Minnesota Silver Jackets team has</a:t>
            </a:r>
            <a:r>
              <a:rPr lang="en-US" baseline="0" dirty="0" smtClean="0"/>
              <a:t> developed an Emergency Action Plan Guidebook that provide step-by-step instructions for developing a plan.  It is focused on smaller communities and Tribes, but is a great start for communities developing an EAP.  Silver Jackets can also provide support to communities interested in developing it.  We have done many one day workshops focusing on developing the plan and free tools that exist to increase your floodplain.  The guidebook includes 21 forms or samples to help you create your plan and 62 links to other examples, guidebooks, and related articles.  To find it, you can google Emergency Action Plan Silver Jackets, the link is currently down, but we are working on getting it back online.</a:t>
            </a:r>
            <a:endParaRPr lang="en-US" dirty="0"/>
          </a:p>
        </p:txBody>
      </p:sp>
      <p:sp>
        <p:nvSpPr>
          <p:cNvPr id="4" name="Slide Number Placeholder 3"/>
          <p:cNvSpPr>
            <a:spLocks noGrp="1"/>
          </p:cNvSpPr>
          <p:nvPr>
            <p:ph type="sldNum" sz="quarter" idx="10"/>
          </p:nvPr>
        </p:nvSpPr>
        <p:spPr/>
        <p:txBody>
          <a:bodyPr/>
          <a:lstStyle/>
          <a:p>
            <a:fld id="{21856D62-FC19-4332-AA3D-0B5285CEB775}" type="slidenum">
              <a:rPr lang="en-US" smtClean="0"/>
              <a:t>4</a:t>
            </a:fld>
            <a:endParaRPr lang="en-US"/>
          </a:p>
        </p:txBody>
      </p:sp>
    </p:spTree>
    <p:extLst>
      <p:ext uri="{BB962C8B-B14F-4D97-AF65-F5344CB8AC3E}">
        <p14:creationId xmlns:p14="http://schemas.microsoft.com/office/powerpoint/2010/main" val="235283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Minnesota Silver Jackets team has</a:t>
            </a:r>
            <a:r>
              <a:rPr lang="en-US" baseline="0" dirty="0" smtClean="0"/>
              <a:t> developed an Emergency Action Plan Guidebook that provide step-by-step instructions for developing a plan.  It is focused on smaller communities and Tribes, but is a great start for communities developing an EAP.  Silver Jackets can also provide support to communities interested in developing it.  We have done many one day workshops focusing on developing the plan and free tools that exist to increase your floodplain.  The guidebook includes 21 forms or samples to help you create your plan and 62 links to other examples, guidebooks, and related articles.  To find it, you can google Emergency Action Plan Silver Jackets, the link is currently down, but we are working on getting it back online.</a:t>
            </a:r>
            <a:endParaRPr lang="en-US" dirty="0"/>
          </a:p>
        </p:txBody>
      </p:sp>
      <p:sp>
        <p:nvSpPr>
          <p:cNvPr id="4" name="Slide Number Placeholder 3"/>
          <p:cNvSpPr>
            <a:spLocks noGrp="1"/>
          </p:cNvSpPr>
          <p:nvPr>
            <p:ph type="sldNum" sz="quarter" idx="10"/>
          </p:nvPr>
        </p:nvSpPr>
        <p:spPr/>
        <p:txBody>
          <a:bodyPr/>
          <a:lstStyle/>
          <a:p>
            <a:fld id="{21856D62-FC19-4332-AA3D-0B5285CEB775}" type="slidenum">
              <a:rPr lang="en-US" smtClean="0"/>
              <a:t>5</a:t>
            </a:fld>
            <a:endParaRPr lang="en-US"/>
          </a:p>
        </p:txBody>
      </p:sp>
    </p:spTree>
    <p:extLst>
      <p:ext uri="{BB962C8B-B14F-4D97-AF65-F5344CB8AC3E}">
        <p14:creationId xmlns:p14="http://schemas.microsoft.com/office/powerpoint/2010/main" val="291324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your EAP, Silver Jackets can also help you practice your plan.  Army Corps has a center of expertise that works with Silver Jackets to develop interactive tabletop exercises.  We create story maps with interactive videos that help set the stage for the event you are preparing for.  It can also incorporate local challenges, not outlined in the EAP.  For the one highlighted here, we incorporated changes the community was experiencing in false information being spread over social media and how the </a:t>
            </a:r>
            <a:r>
              <a:rPr lang="en-US" baseline="0" dirty="0" err="1" smtClean="0"/>
              <a:t>reclamanation</a:t>
            </a:r>
            <a:r>
              <a:rPr lang="en-US" baseline="0" dirty="0" smtClean="0"/>
              <a:t> districts could overcome that challenge.  These exercises facilitate communication and coordination between the stakeholders and help you identify improvements you can make in your EAP.</a:t>
            </a:r>
            <a:endParaRPr lang="en-US" dirty="0"/>
          </a:p>
        </p:txBody>
      </p:sp>
      <p:sp>
        <p:nvSpPr>
          <p:cNvPr id="4" name="Slide Number Placeholder 3"/>
          <p:cNvSpPr>
            <a:spLocks noGrp="1"/>
          </p:cNvSpPr>
          <p:nvPr>
            <p:ph type="sldNum" sz="quarter" idx="10"/>
          </p:nvPr>
        </p:nvSpPr>
        <p:spPr/>
        <p:txBody>
          <a:bodyPr/>
          <a:lstStyle/>
          <a:p>
            <a:fld id="{21856D62-FC19-4332-AA3D-0B5285CEB775}" type="slidenum">
              <a:rPr lang="en-US" smtClean="0"/>
              <a:t>6</a:t>
            </a:fld>
            <a:endParaRPr lang="en-US"/>
          </a:p>
        </p:txBody>
      </p:sp>
    </p:spTree>
    <p:extLst>
      <p:ext uri="{BB962C8B-B14F-4D97-AF65-F5344CB8AC3E}">
        <p14:creationId xmlns:p14="http://schemas.microsoft.com/office/powerpoint/2010/main" val="213501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56D62-FC19-4332-AA3D-0B5285CEB775}" type="slidenum">
              <a:rPr lang="en-US" smtClean="0"/>
              <a:t>7</a:t>
            </a:fld>
            <a:endParaRPr lang="en-US"/>
          </a:p>
        </p:txBody>
      </p:sp>
    </p:spTree>
    <p:extLst>
      <p:ext uri="{BB962C8B-B14F-4D97-AF65-F5344CB8AC3E}">
        <p14:creationId xmlns:p14="http://schemas.microsoft.com/office/powerpoint/2010/main" val="360485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A550C8-28BC-41D2-A445-8D4711D183FE}"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187526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C80322-ECE4-4B4C-97F3-527B817DADC4}"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416243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1844C-C308-4C88-81B9-B7EB9922DBB6}"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78503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91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85177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015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4156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371083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453748577"/>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3099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2523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7C8A0-F44C-4CB0-B945-8D287DA7270D}"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2564746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6936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296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4785174"/>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6215188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39340345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52096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73917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343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40960763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55754438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147F9E-3B5D-44E6-BE0B-B647335EC36F}"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3434627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235848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864696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412193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234901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570289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34952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2658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18472D-D361-454B-9EB6-D5340A401055}"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186537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816DFF-0EA8-4F83-B198-445AB445F0CF}" type="datetime1">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268513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FBA3D-C22F-45BC-B728-5203A2CADE96}" type="datetime1">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185899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E54FE-597D-41DA-8FC8-65BF43948C97}" type="datetime1">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259900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29F336-241D-4761-8D0F-5DD31C708963}"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189433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72195-DB68-4CA8-AA75-65B3CCF77D64}"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A3067-2C3A-49BE-88CA-DD92CBF7769E}" type="slidenum">
              <a:rPr lang="en-US" smtClean="0"/>
              <a:t>‹#›</a:t>
            </a:fld>
            <a:endParaRPr lang="en-US"/>
          </a:p>
        </p:txBody>
      </p:sp>
    </p:spTree>
    <p:extLst>
      <p:ext uri="{BB962C8B-B14F-4D97-AF65-F5344CB8AC3E}">
        <p14:creationId xmlns:p14="http://schemas.microsoft.com/office/powerpoint/2010/main" val="271272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E1DDB-9304-4A7B-8485-315FE5C4BF69}" type="datetime1">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A3067-2C3A-49BE-88CA-DD92CBF7769E}" type="slidenum">
              <a:rPr lang="en-US" smtClean="0"/>
              <a:t>‹#›</a:t>
            </a:fld>
            <a:endParaRPr lang="en-US"/>
          </a:p>
        </p:txBody>
      </p:sp>
    </p:spTree>
    <p:extLst>
      <p:ext uri="{BB962C8B-B14F-4D97-AF65-F5344CB8AC3E}">
        <p14:creationId xmlns:p14="http://schemas.microsoft.com/office/powerpoint/2010/main" val="8638702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2/6/2020</a:t>
            </a:fld>
            <a:endParaRPr lang="en-US" dirty="0">
              <a:solidFill>
                <a:srgbClr val="000000">
                  <a:tint val="75000"/>
                </a:srgbClr>
              </a:solidFill>
            </a:endParaRPr>
          </a:p>
        </p:txBody>
      </p:sp>
    </p:spTree>
    <p:extLst>
      <p:ext uri="{BB962C8B-B14F-4D97-AF65-F5344CB8AC3E}">
        <p14:creationId xmlns:p14="http://schemas.microsoft.com/office/powerpoint/2010/main" val="41547687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575" b="12556"/>
          <a:stretch/>
        </p:blipFill>
        <p:spPr bwMode="auto">
          <a:xfrm>
            <a:off x="5429923" y="0"/>
            <a:ext cx="6505694" cy="6858000"/>
          </a:xfrm>
          <a:prstGeom prst="rect">
            <a:avLst/>
          </a:prstGeom>
          <a:noFill/>
          <a:ln>
            <a:noFill/>
          </a:ln>
          <a:effectLst/>
          <a:extLst>
            <a:ext uri="{909E8E84-426E-40DD-AFC4-6F175D3DCCD1}">
              <a14:hiddenFill xmlns:a14="http://schemas.microsoft.com/office/drawing/2010/main">
                <a:solidFill>
                  <a:srgbClr val="6633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rapezoid 10"/>
          <p:cNvSpPr/>
          <p:nvPr/>
        </p:nvSpPr>
        <p:spPr>
          <a:xfrm rot="19849152">
            <a:off x="588630" y="4360782"/>
            <a:ext cx="8608975" cy="4900650"/>
          </a:xfrm>
          <a:custGeom>
            <a:avLst/>
            <a:gdLst>
              <a:gd name="connsiteX0" fmla="*/ 0 w 9628405"/>
              <a:gd name="connsiteY0" fmla="*/ 5910035 h 5910035"/>
              <a:gd name="connsiteX1" fmla="*/ 1477509 w 9628405"/>
              <a:gd name="connsiteY1" fmla="*/ 0 h 5910035"/>
              <a:gd name="connsiteX2" fmla="*/ 8150896 w 9628405"/>
              <a:gd name="connsiteY2" fmla="*/ 0 h 5910035"/>
              <a:gd name="connsiteX3" fmla="*/ 9628405 w 9628405"/>
              <a:gd name="connsiteY3" fmla="*/ 5910035 h 5910035"/>
              <a:gd name="connsiteX4" fmla="*/ 0 w 9628405"/>
              <a:gd name="connsiteY4" fmla="*/ 5910035 h 5910035"/>
              <a:gd name="connsiteX0" fmla="*/ 0 w 9628405"/>
              <a:gd name="connsiteY0" fmla="*/ 5910035 h 5910035"/>
              <a:gd name="connsiteX1" fmla="*/ 1477509 w 9628405"/>
              <a:gd name="connsiteY1" fmla="*/ 0 h 5910035"/>
              <a:gd name="connsiteX2" fmla="*/ 9621880 w 9628405"/>
              <a:gd name="connsiteY2" fmla="*/ 3240 h 5910035"/>
              <a:gd name="connsiteX3" fmla="*/ 9628405 w 9628405"/>
              <a:gd name="connsiteY3" fmla="*/ 5910035 h 5910035"/>
              <a:gd name="connsiteX4" fmla="*/ 0 w 9628405"/>
              <a:gd name="connsiteY4" fmla="*/ 5910035 h 5910035"/>
              <a:gd name="connsiteX0" fmla="*/ 0 w 9628405"/>
              <a:gd name="connsiteY0" fmla="*/ 5906795 h 5906795"/>
              <a:gd name="connsiteX1" fmla="*/ 1024873 w 9628405"/>
              <a:gd name="connsiteY1" fmla="*/ 104006 h 5906795"/>
              <a:gd name="connsiteX2" fmla="*/ 9621880 w 9628405"/>
              <a:gd name="connsiteY2" fmla="*/ 0 h 5906795"/>
              <a:gd name="connsiteX3" fmla="*/ 9628405 w 9628405"/>
              <a:gd name="connsiteY3" fmla="*/ 5906795 h 5906795"/>
              <a:gd name="connsiteX4" fmla="*/ 0 w 9628405"/>
              <a:gd name="connsiteY4" fmla="*/ 5906795 h 5906795"/>
              <a:gd name="connsiteX0" fmla="*/ 0 w 9628405"/>
              <a:gd name="connsiteY0" fmla="*/ 5907227 h 5907227"/>
              <a:gd name="connsiteX1" fmla="*/ 1072286 w 9628405"/>
              <a:gd name="connsiteY1" fmla="*/ 0 h 5907227"/>
              <a:gd name="connsiteX2" fmla="*/ 9621880 w 9628405"/>
              <a:gd name="connsiteY2" fmla="*/ 432 h 5907227"/>
              <a:gd name="connsiteX3" fmla="*/ 9628405 w 9628405"/>
              <a:gd name="connsiteY3" fmla="*/ 5907227 h 5907227"/>
              <a:gd name="connsiteX4" fmla="*/ 0 w 9628405"/>
              <a:gd name="connsiteY4" fmla="*/ 5907227 h 5907227"/>
              <a:gd name="connsiteX0" fmla="*/ 0 w 8623989"/>
              <a:gd name="connsiteY0" fmla="*/ 162395 h 5907227"/>
              <a:gd name="connsiteX1" fmla="*/ 67870 w 8623989"/>
              <a:gd name="connsiteY1" fmla="*/ 0 h 5907227"/>
              <a:gd name="connsiteX2" fmla="*/ 8617464 w 8623989"/>
              <a:gd name="connsiteY2" fmla="*/ 432 h 5907227"/>
              <a:gd name="connsiteX3" fmla="*/ 8623989 w 8623989"/>
              <a:gd name="connsiteY3" fmla="*/ 5907227 h 5907227"/>
              <a:gd name="connsiteX4" fmla="*/ 0 w 8623989"/>
              <a:gd name="connsiteY4" fmla="*/ 162395 h 5907227"/>
              <a:gd name="connsiteX0" fmla="*/ 0 w 8617464"/>
              <a:gd name="connsiteY0" fmla="*/ 162395 h 4309880"/>
              <a:gd name="connsiteX1" fmla="*/ 67870 w 8617464"/>
              <a:gd name="connsiteY1" fmla="*/ 0 h 4309880"/>
              <a:gd name="connsiteX2" fmla="*/ 8617464 w 8617464"/>
              <a:gd name="connsiteY2" fmla="*/ 432 h 4309880"/>
              <a:gd name="connsiteX3" fmla="*/ 8381416 w 8617464"/>
              <a:gd name="connsiteY3" fmla="*/ 4309880 h 4309880"/>
              <a:gd name="connsiteX4" fmla="*/ 0 w 8617464"/>
              <a:gd name="connsiteY4" fmla="*/ 162395 h 4309880"/>
              <a:gd name="connsiteX0" fmla="*/ 0 w 8618804"/>
              <a:gd name="connsiteY0" fmla="*/ 162395 h 4900650"/>
              <a:gd name="connsiteX1" fmla="*/ 67870 w 8618804"/>
              <a:gd name="connsiteY1" fmla="*/ 0 h 4900650"/>
              <a:gd name="connsiteX2" fmla="*/ 8617464 w 8618804"/>
              <a:gd name="connsiteY2" fmla="*/ 432 h 4900650"/>
              <a:gd name="connsiteX3" fmla="*/ 8618804 w 8618804"/>
              <a:gd name="connsiteY3" fmla="*/ 4900650 h 4900650"/>
              <a:gd name="connsiteX4" fmla="*/ 0 w 8618804"/>
              <a:gd name="connsiteY4" fmla="*/ 162395 h 4900650"/>
              <a:gd name="connsiteX0" fmla="*/ 94998 w 8550934"/>
              <a:gd name="connsiteY0" fmla="*/ 144251 h 4900650"/>
              <a:gd name="connsiteX1" fmla="*/ 0 w 8550934"/>
              <a:gd name="connsiteY1" fmla="*/ 0 h 4900650"/>
              <a:gd name="connsiteX2" fmla="*/ 8549594 w 8550934"/>
              <a:gd name="connsiteY2" fmla="*/ 432 h 4900650"/>
              <a:gd name="connsiteX3" fmla="*/ 8550934 w 8550934"/>
              <a:gd name="connsiteY3" fmla="*/ 4900650 h 4900650"/>
              <a:gd name="connsiteX4" fmla="*/ 94998 w 8550934"/>
              <a:gd name="connsiteY4" fmla="*/ 144251 h 4900650"/>
              <a:gd name="connsiteX0" fmla="*/ 0 w 8597851"/>
              <a:gd name="connsiteY0" fmla="*/ 100456 h 4900650"/>
              <a:gd name="connsiteX1" fmla="*/ 46917 w 8597851"/>
              <a:gd name="connsiteY1" fmla="*/ 0 h 4900650"/>
              <a:gd name="connsiteX2" fmla="*/ 8596511 w 8597851"/>
              <a:gd name="connsiteY2" fmla="*/ 432 h 4900650"/>
              <a:gd name="connsiteX3" fmla="*/ 8597851 w 8597851"/>
              <a:gd name="connsiteY3" fmla="*/ 4900650 h 4900650"/>
              <a:gd name="connsiteX4" fmla="*/ 0 w 8597851"/>
              <a:gd name="connsiteY4" fmla="*/ 100456 h 4900650"/>
              <a:gd name="connsiteX0" fmla="*/ 0 w 8608975"/>
              <a:gd name="connsiteY0" fmla="*/ 110608 h 4900650"/>
              <a:gd name="connsiteX1" fmla="*/ 58041 w 8608975"/>
              <a:gd name="connsiteY1" fmla="*/ 0 h 4900650"/>
              <a:gd name="connsiteX2" fmla="*/ 8607635 w 8608975"/>
              <a:gd name="connsiteY2" fmla="*/ 432 h 4900650"/>
              <a:gd name="connsiteX3" fmla="*/ 8608975 w 8608975"/>
              <a:gd name="connsiteY3" fmla="*/ 4900650 h 4900650"/>
              <a:gd name="connsiteX4" fmla="*/ 0 w 8608975"/>
              <a:gd name="connsiteY4" fmla="*/ 110608 h 490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975" h="4900650">
                <a:moveTo>
                  <a:pt x="0" y="110608"/>
                </a:moveTo>
                <a:lnTo>
                  <a:pt x="58041" y="0"/>
                </a:lnTo>
                <a:lnTo>
                  <a:pt x="8607635" y="432"/>
                </a:lnTo>
                <a:cubicBezTo>
                  <a:pt x="8608082" y="1633838"/>
                  <a:pt x="8608528" y="3267244"/>
                  <a:pt x="8608975" y="4900650"/>
                </a:cubicBezTo>
                <a:lnTo>
                  <a:pt x="0" y="110608"/>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54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rapezoid 4"/>
          <p:cNvSpPr/>
          <p:nvPr/>
        </p:nvSpPr>
        <p:spPr>
          <a:xfrm rot="19849152">
            <a:off x="-1976155" y="-854268"/>
            <a:ext cx="8543932" cy="5891368"/>
          </a:xfrm>
          <a:custGeom>
            <a:avLst/>
            <a:gdLst>
              <a:gd name="connsiteX0" fmla="*/ 0 w 9628405"/>
              <a:gd name="connsiteY0" fmla="*/ 5910035 h 5910035"/>
              <a:gd name="connsiteX1" fmla="*/ 1477509 w 9628405"/>
              <a:gd name="connsiteY1" fmla="*/ 0 h 5910035"/>
              <a:gd name="connsiteX2" fmla="*/ 8150896 w 9628405"/>
              <a:gd name="connsiteY2" fmla="*/ 0 h 5910035"/>
              <a:gd name="connsiteX3" fmla="*/ 9628405 w 9628405"/>
              <a:gd name="connsiteY3" fmla="*/ 5910035 h 5910035"/>
              <a:gd name="connsiteX4" fmla="*/ 0 w 9628405"/>
              <a:gd name="connsiteY4" fmla="*/ 5910035 h 5910035"/>
              <a:gd name="connsiteX0" fmla="*/ 0 w 9643090"/>
              <a:gd name="connsiteY0" fmla="*/ 5910035 h 5910035"/>
              <a:gd name="connsiteX1" fmla="*/ 1477509 w 9643090"/>
              <a:gd name="connsiteY1" fmla="*/ 0 h 5910035"/>
              <a:gd name="connsiteX2" fmla="*/ 9643090 w 9643090"/>
              <a:gd name="connsiteY2" fmla="*/ 2894695 h 5910035"/>
              <a:gd name="connsiteX3" fmla="*/ 9628405 w 9643090"/>
              <a:gd name="connsiteY3" fmla="*/ 5910035 h 5910035"/>
              <a:gd name="connsiteX4" fmla="*/ 0 w 9643090"/>
              <a:gd name="connsiteY4" fmla="*/ 5910035 h 5910035"/>
              <a:gd name="connsiteX0" fmla="*/ 0 w 9643090"/>
              <a:gd name="connsiteY0" fmla="*/ 5985411 h 5985411"/>
              <a:gd name="connsiteX1" fmla="*/ 4378951 w 9643090"/>
              <a:gd name="connsiteY1" fmla="*/ 0 h 5985411"/>
              <a:gd name="connsiteX2" fmla="*/ 9643090 w 9643090"/>
              <a:gd name="connsiteY2" fmla="*/ 2970071 h 5985411"/>
              <a:gd name="connsiteX3" fmla="*/ 9628405 w 9643090"/>
              <a:gd name="connsiteY3" fmla="*/ 5985411 h 5985411"/>
              <a:gd name="connsiteX4" fmla="*/ 0 w 9643090"/>
              <a:gd name="connsiteY4" fmla="*/ 5985411 h 5985411"/>
              <a:gd name="connsiteX0" fmla="*/ 0 w 9643090"/>
              <a:gd name="connsiteY0" fmla="*/ 5781126 h 5781126"/>
              <a:gd name="connsiteX1" fmla="*/ 4510335 w 9643090"/>
              <a:gd name="connsiteY1" fmla="*/ 0 h 5781126"/>
              <a:gd name="connsiteX2" fmla="*/ 9643090 w 9643090"/>
              <a:gd name="connsiteY2" fmla="*/ 2765786 h 5781126"/>
              <a:gd name="connsiteX3" fmla="*/ 9628405 w 9643090"/>
              <a:gd name="connsiteY3" fmla="*/ 5781126 h 5781126"/>
              <a:gd name="connsiteX4" fmla="*/ 0 w 9643090"/>
              <a:gd name="connsiteY4" fmla="*/ 5781126 h 5781126"/>
              <a:gd name="connsiteX0" fmla="*/ 0 w 9643090"/>
              <a:gd name="connsiteY0" fmla="*/ 5964621 h 5964621"/>
              <a:gd name="connsiteX1" fmla="*/ 4367340 w 9643090"/>
              <a:gd name="connsiteY1" fmla="*/ 0 h 5964621"/>
              <a:gd name="connsiteX2" fmla="*/ 9643090 w 9643090"/>
              <a:gd name="connsiteY2" fmla="*/ 2949281 h 5964621"/>
              <a:gd name="connsiteX3" fmla="*/ 9628405 w 9643090"/>
              <a:gd name="connsiteY3" fmla="*/ 5964621 h 5964621"/>
              <a:gd name="connsiteX4" fmla="*/ 0 w 9643090"/>
              <a:gd name="connsiteY4" fmla="*/ 5964621 h 5964621"/>
              <a:gd name="connsiteX0" fmla="*/ 0 w 9628405"/>
              <a:gd name="connsiteY0" fmla="*/ 5964621 h 5964621"/>
              <a:gd name="connsiteX1" fmla="*/ 4367340 w 9628405"/>
              <a:gd name="connsiteY1" fmla="*/ 0 h 5964621"/>
              <a:gd name="connsiteX2" fmla="*/ 9395496 w 9628405"/>
              <a:gd name="connsiteY2" fmla="*/ 3001931 h 5964621"/>
              <a:gd name="connsiteX3" fmla="*/ 9628405 w 9628405"/>
              <a:gd name="connsiteY3" fmla="*/ 5964621 h 5964621"/>
              <a:gd name="connsiteX4" fmla="*/ 0 w 9628405"/>
              <a:gd name="connsiteY4" fmla="*/ 5964621 h 5964621"/>
              <a:gd name="connsiteX0" fmla="*/ 0 w 9628405"/>
              <a:gd name="connsiteY0" fmla="*/ 5964621 h 5964621"/>
              <a:gd name="connsiteX1" fmla="*/ 4367340 w 9628405"/>
              <a:gd name="connsiteY1" fmla="*/ 0 h 5964621"/>
              <a:gd name="connsiteX2" fmla="*/ 9618628 w 9628405"/>
              <a:gd name="connsiteY2" fmla="*/ 2924709 h 5964621"/>
              <a:gd name="connsiteX3" fmla="*/ 9628405 w 9628405"/>
              <a:gd name="connsiteY3" fmla="*/ 5964621 h 5964621"/>
              <a:gd name="connsiteX4" fmla="*/ 0 w 9628405"/>
              <a:gd name="connsiteY4" fmla="*/ 5964621 h 5964621"/>
              <a:gd name="connsiteX0" fmla="*/ 0 w 9628405"/>
              <a:gd name="connsiteY0" fmla="*/ 5964621 h 5964621"/>
              <a:gd name="connsiteX1" fmla="*/ 4367340 w 9628405"/>
              <a:gd name="connsiteY1" fmla="*/ 0 h 5964621"/>
              <a:gd name="connsiteX2" fmla="*/ 9618628 w 9628405"/>
              <a:gd name="connsiteY2" fmla="*/ 2924709 h 5964621"/>
              <a:gd name="connsiteX3" fmla="*/ 9628405 w 9628405"/>
              <a:gd name="connsiteY3" fmla="*/ 5964621 h 5964621"/>
              <a:gd name="connsiteX4" fmla="*/ 0 w 9628405"/>
              <a:gd name="connsiteY4" fmla="*/ 5964621 h 5964621"/>
              <a:gd name="connsiteX0" fmla="*/ 0 w 5895322"/>
              <a:gd name="connsiteY0" fmla="*/ 5921960 h 5964621"/>
              <a:gd name="connsiteX1" fmla="*/ 634257 w 5895322"/>
              <a:gd name="connsiteY1" fmla="*/ 0 h 5964621"/>
              <a:gd name="connsiteX2" fmla="*/ 5885545 w 5895322"/>
              <a:gd name="connsiteY2" fmla="*/ 2924709 h 5964621"/>
              <a:gd name="connsiteX3" fmla="*/ 5895322 w 5895322"/>
              <a:gd name="connsiteY3" fmla="*/ 5964621 h 5964621"/>
              <a:gd name="connsiteX4" fmla="*/ 0 w 5895322"/>
              <a:gd name="connsiteY4" fmla="*/ 5921960 h 5964621"/>
              <a:gd name="connsiteX0" fmla="*/ 0 w 5895322"/>
              <a:gd name="connsiteY0" fmla="*/ 5921959 h 5964621"/>
              <a:gd name="connsiteX1" fmla="*/ 634257 w 5895322"/>
              <a:gd name="connsiteY1" fmla="*/ 0 h 5964621"/>
              <a:gd name="connsiteX2" fmla="*/ 5885545 w 5895322"/>
              <a:gd name="connsiteY2" fmla="*/ 2924709 h 5964621"/>
              <a:gd name="connsiteX3" fmla="*/ 5895322 w 5895322"/>
              <a:gd name="connsiteY3" fmla="*/ 5964621 h 5964621"/>
              <a:gd name="connsiteX4" fmla="*/ 0 w 5895322"/>
              <a:gd name="connsiteY4" fmla="*/ 5921959 h 5964621"/>
              <a:gd name="connsiteX0" fmla="*/ 0 w 8532834"/>
              <a:gd name="connsiteY0" fmla="*/ 5878219 h 5964621"/>
              <a:gd name="connsiteX1" fmla="*/ 3271769 w 8532834"/>
              <a:gd name="connsiteY1" fmla="*/ 0 h 5964621"/>
              <a:gd name="connsiteX2" fmla="*/ 8523057 w 8532834"/>
              <a:gd name="connsiteY2" fmla="*/ 2924709 h 5964621"/>
              <a:gd name="connsiteX3" fmla="*/ 8532834 w 8532834"/>
              <a:gd name="connsiteY3" fmla="*/ 5964621 h 5964621"/>
              <a:gd name="connsiteX4" fmla="*/ 0 w 8532834"/>
              <a:gd name="connsiteY4" fmla="*/ 5878219 h 5964621"/>
              <a:gd name="connsiteX0" fmla="*/ 0 w 8528406"/>
              <a:gd name="connsiteY0" fmla="*/ 5878219 h 5878219"/>
              <a:gd name="connsiteX1" fmla="*/ 3271769 w 8528406"/>
              <a:gd name="connsiteY1" fmla="*/ 0 h 5878219"/>
              <a:gd name="connsiteX2" fmla="*/ 8523057 w 8528406"/>
              <a:gd name="connsiteY2" fmla="*/ 2924709 h 5878219"/>
              <a:gd name="connsiteX3" fmla="*/ 8528406 w 8528406"/>
              <a:gd name="connsiteY3" fmla="*/ 5874872 h 5878219"/>
              <a:gd name="connsiteX4" fmla="*/ 0 w 8528406"/>
              <a:gd name="connsiteY4" fmla="*/ 5878219 h 5878219"/>
              <a:gd name="connsiteX0" fmla="*/ 0 w 8543932"/>
              <a:gd name="connsiteY0" fmla="*/ 5891368 h 5891368"/>
              <a:gd name="connsiteX1" fmla="*/ 3287295 w 8543932"/>
              <a:gd name="connsiteY1" fmla="*/ 0 h 5891368"/>
              <a:gd name="connsiteX2" fmla="*/ 8538583 w 8543932"/>
              <a:gd name="connsiteY2" fmla="*/ 2924709 h 5891368"/>
              <a:gd name="connsiteX3" fmla="*/ 8543932 w 8543932"/>
              <a:gd name="connsiteY3" fmla="*/ 5874872 h 5891368"/>
              <a:gd name="connsiteX4" fmla="*/ 0 w 8543932"/>
              <a:gd name="connsiteY4" fmla="*/ 5891368 h 589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932" h="5891368">
                <a:moveTo>
                  <a:pt x="0" y="5891368"/>
                </a:moveTo>
                <a:lnTo>
                  <a:pt x="3287295" y="0"/>
                </a:lnTo>
                <a:lnTo>
                  <a:pt x="8538583" y="2924709"/>
                </a:lnTo>
                <a:lnTo>
                  <a:pt x="8543932" y="5874872"/>
                </a:lnTo>
                <a:lnTo>
                  <a:pt x="0" y="5891368"/>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80" y="919063"/>
            <a:ext cx="6299200" cy="1804130"/>
          </a:xfrm>
        </p:spPr>
        <p:txBody>
          <a:bodyPr>
            <a:noAutofit/>
          </a:bodyPr>
          <a:lstStyle/>
          <a:p>
            <a:pPr algn="ctr"/>
            <a:r>
              <a:rPr lang="en-US" sz="5400" dirty="0">
                <a:solidFill>
                  <a:schemeClr val="bg1"/>
                </a:solidFill>
              </a:rPr>
              <a:t>Working Together to Reduce Flood Risk:</a:t>
            </a:r>
            <a:r>
              <a:rPr lang="en-US" dirty="0">
                <a:solidFill>
                  <a:schemeClr val="bg1"/>
                </a:solidFill>
              </a:rPr>
              <a:t/>
            </a:r>
            <a:br>
              <a:rPr lang="en-US" dirty="0">
                <a:solidFill>
                  <a:schemeClr val="bg1"/>
                </a:solidFill>
              </a:rPr>
            </a:br>
            <a:r>
              <a:rPr lang="en-US" sz="3600" dirty="0" smtClean="0">
                <a:solidFill>
                  <a:schemeClr val="bg1"/>
                </a:solidFill>
              </a:rPr>
              <a:t>Silver Jackets Interagency Partnerships</a:t>
            </a:r>
            <a:endParaRPr lang="en-US" sz="3600" dirty="0">
              <a:solidFill>
                <a:schemeClr val="bg1"/>
              </a:solidFill>
            </a:endParaRPr>
          </a:p>
        </p:txBody>
      </p:sp>
      <p:sp>
        <p:nvSpPr>
          <p:cNvPr id="3" name="Content Placeholder 2"/>
          <p:cNvSpPr>
            <a:spLocks noGrp="1"/>
          </p:cNvSpPr>
          <p:nvPr>
            <p:ph idx="1"/>
          </p:nvPr>
        </p:nvSpPr>
        <p:spPr>
          <a:xfrm>
            <a:off x="3788977" y="4677478"/>
            <a:ext cx="4711700" cy="2010570"/>
          </a:xfrm>
        </p:spPr>
        <p:txBody>
          <a:bodyPr vert="horz" lIns="91440" tIns="45720" rIns="91440" bIns="45720" rtlCol="0" anchor="t">
            <a:normAutofit/>
          </a:bodyPr>
          <a:lstStyle/>
          <a:p>
            <a:pPr marL="0" indent="0" algn="ctr">
              <a:lnSpc>
                <a:spcPct val="100000"/>
              </a:lnSpc>
              <a:spcBef>
                <a:spcPts val="0"/>
              </a:spcBef>
              <a:buNone/>
            </a:pPr>
            <a:r>
              <a:rPr lang="en-US" dirty="0" smtClean="0">
                <a:solidFill>
                  <a:schemeClr val="bg1"/>
                </a:solidFill>
              </a:rPr>
              <a:t>Melissa </a:t>
            </a:r>
            <a:r>
              <a:rPr lang="en-US" dirty="0">
                <a:solidFill>
                  <a:schemeClr val="bg1"/>
                </a:solidFill>
              </a:rPr>
              <a:t>Weymiller, </a:t>
            </a:r>
            <a:r>
              <a:rPr lang="en-US" dirty="0" smtClean="0">
                <a:solidFill>
                  <a:schemeClr val="bg1"/>
                </a:solidFill>
              </a:rPr>
              <a:t>USACE</a:t>
            </a:r>
          </a:p>
          <a:p>
            <a:pPr marL="0" indent="0" algn="ctr">
              <a:lnSpc>
                <a:spcPct val="100000"/>
              </a:lnSpc>
              <a:spcBef>
                <a:spcPts val="0"/>
              </a:spcBef>
              <a:buNone/>
            </a:pPr>
            <a:r>
              <a:rPr lang="en-US" dirty="0" smtClean="0">
                <a:solidFill>
                  <a:schemeClr val="bg1"/>
                </a:solidFill>
              </a:rPr>
              <a:t>Project Manager</a:t>
            </a:r>
          </a:p>
          <a:p>
            <a:pPr marL="0" indent="0" algn="ctr">
              <a:lnSpc>
                <a:spcPct val="100000"/>
              </a:lnSpc>
              <a:spcBef>
                <a:spcPts val="0"/>
              </a:spcBef>
              <a:buNone/>
            </a:pPr>
            <a:r>
              <a:rPr lang="en-US" dirty="0" smtClean="0">
                <a:solidFill>
                  <a:schemeClr val="bg1"/>
                </a:solidFill>
              </a:rPr>
              <a:t>Flood Risk Management Program</a:t>
            </a:r>
            <a:endParaRPr lang="en-US" dirty="0">
              <a:solidFill>
                <a:schemeClr val="bg1"/>
              </a:solidFill>
            </a:endParaRPr>
          </a:p>
        </p:txBody>
      </p:sp>
      <p:sp>
        <p:nvSpPr>
          <p:cNvPr id="7" name="Slide Number Placeholder 6">
            <a:extLst>
              <a:ext uri="{FF2B5EF4-FFF2-40B4-BE49-F238E27FC236}">
                <a16:creationId xmlns="" xmlns:a16="http://schemas.microsoft.com/office/drawing/2014/main" id="{88B88DE9-0B57-4F91-8C07-8EF3F2DB5C77}"/>
              </a:ext>
            </a:extLst>
          </p:cNvPr>
          <p:cNvSpPr>
            <a:spLocks noGrp="1"/>
          </p:cNvSpPr>
          <p:nvPr>
            <p:ph type="sldNum" sz="quarter" idx="12"/>
          </p:nvPr>
        </p:nvSpPr>
        <p:spPr/>
        <p:txBody>
          <a:bodyPr/>
          <a:lstStyle/>
          <a:p>
            <a:fld id="{6B8A3067-2C3A-49BE-88CA-DD92CBF7769E}" type="slidenum">
              <a:rPr lang="en-US" smtClean="0"/>
              <a:t>1</a:t>
            </a:fld>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678" y="165099"/>
            <a:ext cx="3543576" cy="35426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021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B81E5C6A-32E9-4698-BA3E-3AB729E8D203}"/>
              </a:ext>
            </a:extLst>
          </p:cNvPr>
          <p:cNvSpPr/>
          <p:nvPr/>
        </p:nvSpPr>
        <p:spPr>
          <a:xfrm>
            <a:off x="-17222" y="373083"/>
            <a:ext cx="12209221" cy="995024"/>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25425"/>
            <a:ext cx="10515600" cy="1325563"/>
          </a:xfrm>
        </p:spPr>
        <p:txBody>
          <a:bodyPr>
            <a:normAutofit/>
          </a:bodyPr>
          <a:lstStyle/>
          <a:p>
            <a:r>
              <a:rPr lang="en-US" sz="5400" dirty="0">
                <a:solidFill>
                  <a:schemeClr val="bg1"/>
                </a:solidFill>
              </a:rPr>
              <a:t>Silver Jackets</a:t>
            </a:r>
          </a:p>
        </p:txBody>
      </p:sp>
      <p:sp>
        <p:nvSpPr>
          <p:cNvPr id="3" name="Slide Number Placeholder 2">
            <a:extLst>
              <a:ext uri="{FF2B5EF4-FFF2-40B4-BE49-F238E27FC236}">
                <a16:creationId xmlns="" xmlns:a16="http://schemas.microsoft.com/office/drawing/2014/main" id="{F06D582E-1EB0-4638-ADA2-7FEB5FA5453F}"/>
              </a:ext>
            </a:extLst>
          </p:cNvPr>
          <p:cNvSpPr>
            <a:spLocks noGrp="1"/>
          </p:cNvSpPr>
          <p:nvPr>
            <p:ph type="sldNum" sz="quarter" idx="12"/>
          </p:nvPr>
        </p:nvSpPr>
        <p:spPr/>
        <p:txBody>
          <a:bodyPr/>
          <a:lstStyle/>
          <a:p>
            <a:fld id="{6B8A3067-2C3A-49BE-88CA-DD92CBF7769E}" type="slidenum">
              <a:rPr lang="en-US" smtClean="0"/>
              <a:t>2</a:t>
            </a:fld>
            <a:endParaRPr lang="en-US"/>
          </a:p>
        </p:txBody>
      </p:sp>
      <p:pic>
        <p:nvPicPr>
          <p:cNvPr id="28" name="Picture 27"/>
          <p:cNvPicPr/>
          <p:nvPr/>
        </p:nvPicPr>
        <p:blipFill>
          <a:blip r:embed="rId3">
            <a:extLst>
              <a:ext uri="{28A0092B-C50C-407E-A947-70E740481C1C}">
                <a14:useLocalDpi xmlns:a14="http://schemas.microsoft.com/office/drawing/2010/main" val="0"/>
              </a:ext>
            </a:extLst>
          </a:blip>
          <a:srcRect/>
          <a:stretch>
            <a:fillRect/>
          </a:stretch>
        </p:blipFill>
        <p:spPr bwMode="auto">
          <a:xfrm>
            <a:off x="6350000" y="870595"/>
            <a:ext cx="5422900" cy="5422900"/>
          </a:xfrm>
          <a:prstGeom prst="ellipse">
            <a:avLst/>
          </a:prstGeom>
          <a:noFill/>
          <a:ln w="76200">
            <a:solidFill>
              <a:schemeClr val="tx1"/>
            </a:solidFill>
          </a:ln>
          <a:effectLst>
            <a:outerShdw blurRad="50800" dist="38100" dir="2700000" algn="tl" rotWithShape="0">
              <a:prstClr val="black">
                <a:alpha val="40000"/>
              </a:prstClr>
            </a:outerShdw>
          </a:effectLst>
        </p:spPr>
      </p:pic>
      <p:sp>
        <p:nvSpPr>
          <p:cNvPr id="29" name="TextBox 28"/>
          <p:cNvSpPr txBox="1"/>
          <p:nvPr/>
        </p:nvSpPr>
        <p:spPr>
          <a:xfrm>
            <a:off x="491130" y="1937975"/>
            <a:ext cx="5720484"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Interagency Program to Reduce Flood </a:t>
            </a:r>
            <a:r>
              <a:rPr lang="en-US" sz="4000" dirty="0"/>
              <a:t>R</a:t>
            </a:r>
            <a:r>
              <a:rPr lang="en-US" sz="4000" dirty="0" smtClean="0"/>
              <a:t>isk</a:t>
            </a:r>
          </a:p>
          <a:p>
            <a:pPr marL="285750" indent="-285750">
              <a:buFont typeface="Arial" panose="020B0604020202020204" pitchFamily="34" charset="0"/>
              <a:buChar char="•"/>
            </a:pPr>
            <a:r>
              <a:rPr lang="en-US" sz="4000" dirty="0" smtClean="0"/>
              <a:t>State Led </a:t>
            </a:r>
            <a:r>
              <a:rPr lang="en-US" sz="4000" dirty="0"/>
              <a:t>T</a:t>
            </a:r>
            <a:r>
              <a:rPr lang="en-US" sz="4000" dirty="0" smtClean="0"/>
              <a:t>eams</a:t>
            </a:r>
          </a:p>
          <a:p>
            <a:pPr marL="285750" indent="-285750">
              <a:buFont typeface="Arial" panose="020B0604020202020204" pitchFamily="34" charset="0"/>
              <a:buChar char="•"/>
            </a:pPr>
            <a:r>
              <a:rPr lang="en-US" sz="4000" dirty="0" smtClean="0"/>
              <a:t>Competitive Project </a:t>
            </a:r>
            <a:r>
              <a:rPr lang="en-US" sz="4000" dirty="0"/>
              <a:t>P</a:t>
            </a:r>
            <a:r>
              <a:rPr lang="en-US" sz="4000" dirty="0" smtClean="0"/>
              <a:t>roposals</a:t>
            </a:r>
          </a:p>
          <a:p>
            <a:pPr marL="285750" indent="-285750">
              <a:buFont typeface="Arial" panose="020B0604020202020204" pitchFamily="34" charset="0"/>
              <a:buChar char="•"/>
            </a:pPr>
            <a:r>
              <a:rPr lang="en-US" sz="4000" dirty="0" smtClean="0"/>
              <a:t>12-18 month Projects</a:t>
            </a:r>
            <a:endParaRPr lang="en-US" sz="4000" dirty="0"/>
          </a:p>
        </p:txBody>
      </p:sp>
    </p:spTree>
    <p:extLst>
      <p:ext uri="{BB962C8B-B14F-4D97-AF65-F5344CB8AC3E}">
        <p14:creationId xmlns:p14="http://schemas.microsoft.com/office/powerpoint/2010/main" val="378093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B42174A-AC35-4294-8E8C-24E1F41BF277}"/>
              </a:ext>
            </a:extLst>
          </p:cNvPr>
          <p:cNvSpPr>
            <a:spLocks noGrp="1"/>
          </p:cNvSpPr>
          <p:nvPr>
            <p:ph type="title"/>
          </p:nvPr>
        </p:nvSpPr>
        <p:spPr>
          <a:xfrm>
            <a:off x="524256" y="4767072"/>
            <a:ext cx="6594189" cy="1625210"/>
          </a:xfrm>
        </p:spPr>
        <p:txBody>
          <a:bodyPr>
            <a:normAutofit/>
          </a:bodyPr>
          <a:lstStyle/>
          <a:p>
            <a:pPr algn="r"/>
            <a:r>
              <a:rPr lang="en-US" sz="3700" dirty="0" smtClean="0">
                <a:solidFill>
                  <a:srgbClr val="FFFFFF"/>
                </a:solidFill>
              </a:rPr>
              <a:t> Education and Outreach Events</a:t>
            </a:r>
            <a:endParaRPr lang="en-US" sz="3700" dirty="0">
              <a:solidFill>
                <a:srgbClr val="FFFFFF"/>
              </a:solidFill>
            </a:endParaRPr>
          </a:p>
        </p:txBody>
      </p:sp>
      <p:sp>
        <p:nvSpPr>
          <p:cNvPr id="49" name="Rectangle 48">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DA288C25-095D-4F63-A112-7F0ADA560C35}"/>
              </a:ext>
            </a:extLst>
          </p:cNvPr>
          <p:cNvSpPr>
            <a:spLocks noGrp="1"/>
          </p:cNvSpPr>
          <p:nvPr>
            <p:ph idx="1"/>
          </p:nvPr>
        </p:nvSpPr>
        <p:spPr>
          <a:xfrm>
            <a:off x="8029319" y="917725"/>
            <a:ext cx="3424739" cy="4852362"/>
          </a:xfrm>
        </p:spPr>
        <p:txBody>
          <a:bodyPr anchor="ctr">
            <a:normAutofit/>
          </a:bodyPr>
          <a:lstStyle/>
          <a:p>
            <a:r>
              <a:rPr lang="en-US" sz="2000" dirty="0" smtClean="0">
                <a:solidFill>
                  <a:srgbClr val="FFFFFF"/>
                </a:solidFill>
              </a:rPr>
              <a:t>Provide booths and watershed or flood models for existing events</a:t>
            </a:r>
          </a:p>
          <a:p>
            <a:r>
              <a:rPr lang="en-US" sz="2000" dirty="0" smtClean="0">
                <a:solidFill>
                  <a:srgbClr val="FFFFFF"/>
                </a:solidFill>
              </a:rPr>
              <a:t>Attend or facilitate school programs</a:t>
            </a:r>
          </a:p>
          <a:p>
            <a:r>
              <a:rPr lang="en-US" sz="2000" dirty="0" smtClean="0">
                <a:solidFill>
                  <a:srgbClr val="FFFFFF"/>
                </a:solidFill>
              </a:rPr>
              <a:t>Host flood outreach events, e.g. a Disaster Movie Marathon, Flood Preparedness Day</a:t>
            </a:r>
          </a:p>
          <a:p>
            <a:r>
              <a:rPr lang="en-US" sz="2000" dirty="0" smtClean="0">
                <a:solidFill>
                  <a:srgbClr val="FFFFFF"/>
                </a:solidFill>
              </a:rPr>
              <a:t>Hold training events for floodplain managers</a:t>
            </a:r>
          </a:p>
          <a:p>
            <a:endParaRPr lang="en-US" sz="2000" dirty="0" smtClean="0">
              <a:solidFill>
                <a:srgbClr val="FFFFFF"/>
              </a:solidFill>
            </a:endParaRPr>
          </a:p>
          <a:p>
            <a:endParaRPr lang="en-US" sz="2000" dirty="0">
              <a:solidFill>
                <a:srgbClr val="FFFFFF"/>
              </a:solidFill>
            </a:endParaRPr>
          </a:p>
        </p:txBody>
      </p:sp>
      <p:sp>
        <p:nvSpPr>
          <p:cNvPr id="5" name="Slide Number Placeholder 4">
            <a:extLst>
              <a:ext uri="{FF2B5EF4-FFF2-40B4-BE49-F238E27FC236}">
                <a16:creationId xmlns="" xmlns:a16="http://schemas.microsoft.com/office/drawing/2014/main" id="{89A0576F-A4ED-43EB-82B9-7D1BF40286BE}"/>
              </a:ext>
            </a:extLst>
          </p:cNvPr>
          <p:cNvSpPr>
            <a:spLocks noGrp="1"/>
          </p:cNvSpPr>
          <p:nvPr>
            <p:ph type="sldNum" sz="quarter" idx="12"/>
          </p:nvPr>
        </p:nvSpPr>
        <p:spPr>
          <a:xfrm>
            <a:off x="10837333" y="6535157"/>
            <a:ext cx="973667" cy="274320"/>
          </a:xfrm>
        </p:spPr>
        <p:txBody>
          <a:bodyPr>
            <a:normAutofit/>
          </a:bodyPr>
          <a:lstStyle/>
          <a:p>
            <a:pPr>
              <a:spcAft>
                <a:spcPts val="600"/>
              </a:spcAft>
            </a:pPr>
            <a:fld id="{6B8A3067-2C3A-49BE-88CA-DD92CBF7769E}" type="slidenum">
              <a:rPr lang="en-US">
                <a:solidFill>
                  <a:prstClr val="black">
                    <a:tint val="75000"/>
                  </a:prstClr>
                </a:solidFill>
              </a:rPr>
              <a:pPr>
                <a:spcAft>
                  <a:spcPts val="600"/>
                </a:spcAft>
              </a:pPr>
              <a:t>3</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774" y="321733"/>
            <a:ext cx="3913078" cy="2129638"/>
          </a:xfrm>
          <a:prstGeom prst="rect">
            <a:avLst/>
          </a:prstGeom>
          <a:ln w="57150">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7543" y="321732"/>
            <a:ext cx="3145229" cy="1662711"/>
          </a:xfrm>
          <a:prstGeom prst="rect">
            <a:avLst/>
          </a:prstGeom>
          <a:ln w="57150">
            <a:solidFill>
              <a:schemeClr val="bg1"/>
            </a:solidFill>
          </a:ln>
          <a:effectLst>
            <a:outerShdw blurRad="50800" dist="38100" dir="2700000" algn="ctr" rotWithShape="0">
              <a:srgbClr val="000000">
                <a:alpha val="40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42" y="1984445"/>
            <a:ext cx="3145230" cy="2587556"/>
          </a:xfrm>
          <a:prstGeom prst="rect">
            <a:avLst/>
          </a:prstGeom>
          <a:ln w="57150">
            <a:solidFill>
              <a:schemeClr val="bg1"/>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6776" r="7258" b="5633"/>
          <a:stretch/>
        </p:blipFill>
        <p:spPr>
          <a:xfrm>
            <a:off x="3550596" y="2427177"/>
            <a:ext cx="3835257" cy="2144822"/>
          </a:xfrm>
          <a:prstGeom prst="rect">
            <a:avLst/>
          </a:prstGeom>
          <a:ln w="57150">
            <a:solidFill>
              <a:schemeClr val="bg1"/>
            </a:solidFill>
          </a:ln>
        </p:spPr>
      </p:pic>
    </p:spTree>
    <p:extLst>
      <p:ext uri="{BB962C8B-B14F-4D97-AF65-F5344CB8AC3E}">
        <p14:creationId xmlns:p14="http://schemas.microsoft.com/office/powerpoint/2010/main" val="177604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B42174A-AC35-4294-8E8C-24E1F41BF277}"/>
              </a:ext>
            </a:extLst>
          </p:cNvPr>
          <p:cNvSpPr>
            <a:spLocks noGrp="1"/>
          </p:cNvSpPr>
          <p:nvPr>
            <p:ph type="title"/>
          </p:nvPr>
        </p:nvSpPr>
        <p:spPr>
          <a:xfrm>
            <a:off x="524256" y="4767072"/>
            <a:ext cx="6594189" cy="1625210"/>
          </a:xfrm>
        </p:spPr>
        <p:txBody>
          <a:bodyPr>
            <a:normAutofit/>
          </a:bodyPr>
          <a:lstStyle/>
          <a:p>
            <a:pPr algn="r"/>
            <a:r>
              <a:rPr lang="en-US" sz="3700" dirty="0" smtClean="0">
                <a:solidFill>
                  <a:srgbClr val="FFFFFF"/>
                </a:solidFill>
              </a:rPr>
              <a:t> Flood History Outreach</a:t>
            </a:r>
            <a:endParaRPr lang="en-US" sz="3700" dirty="0">
              <a:solidFill>
                <a:srgbClr val="FFFFFF"/>
              </a:solidFill>
            </a:endParaRPr>
          </a:p>
        </p:txBody>
      </p:sp>
      <p:sp>
        <p:nvSpPr>
          <p:cNvPr id="49" name="Rectangle 48">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DA288C25-095D-4F63-A112-7F0ADA560C35}"/>
              </a:ext>
            </a:extLst>
          </p:cNvPr>
          <p:cNvSpPr>
            <a:spLocks noGrp="1"/>
          </p:cNvSpPr>
          <p:nvPr>
            <p:ph idx="1"/>
          </p:nvPr>
        </p:nvSpPr>
        <p:spPr>
          <a:xfrm>
            <a:off x="8029319" y="917725"/>
            <a:ext cx="3424739" cy="4852362"/>
          </a:xfrm>
        </p:spPr>
        <p:txBody>
          <a:bodyPr anchor="ctr">
            <a:normAutofit/>
          </a:bodyPr>
          <a:lstStyle/>
          <a:p>
            <a:r>
              <a:rPr lang="en-US" sz="2000" dirty="0" smtClean="0">
                <a:solidFill>
                  <a:srgbClr val="FFFFFF"/>
                </a:solidFill>
              </a:rPr>
              <a:t>Produce ESRI </a:t>
            </a:r>
            <a:r>
              <a:rPr lang="en-US" sz="2000" dirty="0" err="1" smtClean="0">
                <a:solidFill>
                  <a:srgbClr val="FFFFFF"/>
                </a:solidFill>
              </a:rPr>
              <a:t>Storymaps</a:t>
            </a:r>
            <a:endParaRPr lang="en-US" sz="2000" dirty="0" smtClean="0">
              <a:solidFill>
                <a:srgbClr val="FFFFFF"/>
              </a:solidFill>
            </a:endParaRPr>
          </a:p>
          <a:p>
            <a:pPr lvl="1"/>
            <a:r>
              <a:rPr lang="en-US" sz="1600" dirty="0" smtClean="0">
                <a:solidFill>
                  <a:srgbClr val="FFFFFF"/>
                </a:solidFill>
              </a:rPr>
              <a:t>Virgin River Flood History</a:t>
            </a:r>
          </a:p>
          <a:p>
            <a:pPr lvl="1"/>
            <a:r>
              <a:rPr lang="en-US" sz="1600" dirty="0">
                <a:solidFill>
                  <a:schemeClr val="bg1"/>
                </a:solidFill>
              </a:rPr>
              <a:t>https://arcg.is/1TiCaH </a:t>
            </a:r>
            <a:endParaRPr lang="en-US" sz="1600" dirty="0" smtClean="0">
              <a:solidFill>
                <a:schemeClr val="bg1"/>
              </a:solidFill>
            </a:endParaRPr>
          </a:p>
          <a:p>
            <a:r>
              <a:rPr lang="en-US" sz="2000" dirty="0" smtClean="0">
                <a:solidFill>
                  <a:srgbClr val="FFFFFF"/>
                </a:solidFill>
              </a:rPr>
              <a:t>Create brochures</a:t>
            </a:r>
          </a:p>
          <a:p>
            <a:r>
              <a:rPr lang="en-US" sz="2000" dirty="0" smtClean="0">
                <a:solidFill>
                  <a:srgbClr val="FFFFFF"/>
                </a:solidFill>
              </a:rPr>
              <a:t>Develop Walking Tours </a:t>
            </a:r>
          </a:p>
          <a:p>
            <a:endParaRPr lang="en-US" sz="2000" dirty="0">
              <a:solidFill>
                <a:srgbClr val="FFFFFF"/>
              </a:solidFill>
            </a:endParaRPr>
          </a:p>
        </p:txBody>
      </p:sp>
      <p:sp>
        <p:nvSpPr>
          <p:cNvPr id="5" name="Slide Number Placeholder 4">
            <a:extLst>
              <a:ext uri="{FF2B5EF4-FFF2-40B4-BE49-F238E27FC236}">
                <a16:creationId xmlns="" xmlns:a16="http://schemas.microsoft.com/office/drawing/2014/main" id="{89A0576F-A4ED-43EB-82B9-7D1BF40286BE}"/>
              </a:ext>
            </a:extLst>
          </p:cNvPr>
          <p:cNvSpPr>
            <a:spLocks noGrp="1"/>
          </p:cNvSpPr>
          <p:nvPr>
            <p:ph type="sldNum" sz="quarter" idx="12"/>
          </p:nvPr>
        </p:nvSpPr>
        <p:spPr>
          <a:xfrm>
            <a:off x="10837333" y="6535157"/>
            <a:ext cx="973667" cy="274320"/>
          </a:xfrm>
        </p:spPr>
        <p:txBody>
          <a:bodyPr>
            <a:normAutofit/>
          </a:bodyPr>
          <a:lstStyle/>
          <a:p>
            <a:pPr>
              <a:spcAft>
                <a:spcPts val="600"/>
              </a:spcAft>
            </a:pPr>
            <a:fld id="{6B8A3067-2C3A-49BE-88CA-DD92CBF7769E}" type="slidenum">
              <a:rPr lang="en-US">
                <a:solidFill>
                  <a:prstClr val="black">
                    <a:tint val="75000"/>
                  </a:prstClr>
                </a:solidFill>
              </a:rPr>
              <a:pPr>
                <a:spcAft>
                  <a:spcPts val="600"/>
                </a:spcAft>
              </a:pPr>
              <a:t>4</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327546" y="321732"/>
            <a:ext cx="7058307" cy="4152732"/>
          </a:xfrm>
          <a:prstGeom prst="rect">
            <a:avLst/>
          </a:prstGeom>
        </p:spPr>
      </p:pic>
    </p:spTree>
    <p:extLst>
      <p:ext uri="{BB962C8B-B14F-4D97-AF65-F5344CB8AC3E}">
        <p14:creationId xmlns:p14="http://schemas.microsoft.com/office/powerpoint/2010/main" val="282986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B42174A-AC35-4294-8E8C-24E1F41BF277}"/>
              </a:ext>
            </a:extLst>
          </p:cNvPr>
          <p:cNvSpPr>
            <a:spLocks noGrp="1"/>
          </p:cNvSpPr>
          <p:nvPr>
            <p:ph type="title"/>
          </p:nvPr>
        </p:nvSpPr>
        <p:spPr>
          <a:xfrm>
            <a:off x="524256" y="4767072"/>
            <a:ext cx="6594189" cy="1625210"/>
          </a:xfrm>
        </p:spPr>
        <p:txBody>
          <a:bodyPr>
            <a:normAutofit/>
          </a:bodyPr>
          <a:lstStyle/>
          <a:p>
            <a:pPr algn="r"/>
            <a:r>
              <a:rPr lang="en-US" sz="3700" dirty="0" smtClean="0">
                <a:solidFill>
                  <a:srgbClr val="FFFFFF"/>
                </a:solidFill>
              </a:rPr>
              <a:t>Emergency Action Planning Guidebook</a:t>
            </a:r>
            <a:endParaRPr lang="en-US" sz="3700" dirty="0">
              <a:solidFill>
                <a:srgbClr val="FFFFFF"/>
              </a:solidFill>
            </a:endParaRPr>
          </a:p>
        </p:txBody>
      </p:sp>
      <p:pic>
        <p:nvPicPr>
          <p:cNvPr id="9" name="Picture 8" descr="A group of people sitting at a table&#10;&#10;Description automatically generated">
            <a:extLst>
              <a:ext uri="{FF2B5EF4-FFF2-40B4-BE49-F238E27FC236}">
                <a16:creationId xmlns="" xmlns:a16="http://schemas.microsoft.com/office/drawing/2014/main" id="{F5885516-5226-4830-B7C8-6E9404831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49" name="Rectangle 48">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DA288C25-095D-4F63-A112-7F0ADA560C35}"/>
              </a:ext>
            </a:extLst>
          </p:cNvPr>
          <p:cNvSpPr>
            <a:spLocks noGrp="1"/>
          </p:cNvSpPr>
          <p:nvPr>
            <p:ph idx="1"/>
          </p:nvPr>
        </p:nvSpPr>
        <p:spPr>
          <a:xfrm>
            <a:off x="8029319" y="917725"/>
            <a:ext cx="3424739" cy="4852362"/>
          </a:xfrm>
        </p:spPr>
        <p:txBody>
          <a:bodyPr anchor="ctr">
            <a:normAutofit/>
          </a:bodyPr>
          <a:lstStyle/>
          <a:p>
            <a:r>
              <a:rPr lang="en-US" sz="2000" dirty="0" smtClean="0">
                <a:solidFill>
                  <a:srgbClr val="FFFFFF"/>
                </a:solidFill>
              </a:rPr>
              <a:t>Step-by-step instructions for developing an EAP</a:t>
            </a:r>
          </a:p>
          <a:p>
            <a:r>
              <a:rPr lang="en-US" sz="2000" dirty="0" smtClean="0">
                <a:solidFill>
                  <a:srgbClr val="FFFFFF"/>
                </a:solidFill>
              </a:rPr>
              <a:t>Focused on small and medium sized communities</a:t>
            </a:r>
          </a:p>
          <a:p>
            <a:r>
              <a:rPr lang="en-US" sz="2000" dirty="0" smtClean="0">
                <a:solidFill>
                  <a:srgbClr val="FFFFFF"/>
                </a:solidFill>
              </a:rPr>
              <a:t>Silver Jackets can provide support for communities developing EAPs</a:t>
            </a:r>
            <a:endParaRPr lang="en-US" sz="2000" dirty="0">
              <a:solidFill>
                <a:srgbClr val="FFFFFF"/>
              </a:solidFill>
            </a:endParaRPr>
          </a:p>
        </p:txBody>
      </p:sp>
      <p:sp>
        <p:nvSpPr>
          <p:cNvPr id="5" name="Slide Number Placeholder 4">
            <a:extLst>
              <a:ext uri="{FF2B5EF4-FFF2-40B4-BE49-F238E27FC236}">
                <a16:creationId xmlns="" xmlns:a16="http://schemas.microsoft.com/office/drawing/2014/main" id="{89A0576F-A4ED-43EB-82B9-7D1BF40286BE}"/>
              </a:ext>
            </a:extLst>
          </p:cNvPr>
          <p:cNvSpPr>
            <a:spLocks noGrp="1"/>
          </p:cNvSpPr>
          <p:nvPr>
            <p:ph type="sldNum" sz="quarter" idx="12"/>
          </p:nvPr>
        </p:nvSpPr>
        <p:spPr>
          <a:xfrm>
            <a:off x="10837333" y="6535157"/>
            <a:ext cx="973667" cy="274320"/>
          </a:xfrm>
        </p:spPr>
        <p:txBody>
          <a:bodyPr>
            <a:normAutofit/>
          </a:bodyPr>
          <a:lstStyle/>
          <a:p>
            <a:pPr>
              <a:spcAft>
                <a:spcPts val="600"/>
              </a:spcAft>
            </a:pPr>
            <a:fld id="{6B8A3067-2C3A-49BE-88CA-DD92CBF7769E}" type="slidenum">
              <a:rPr lang="en-US">
                <a:solidFill>
                  <a:prstClr val="black">
                    <a:tint val="75000"/>
                  </a:prstClr>
                </a:solidFill>
              </a:rPr>
              <a:pPr>
                <a:spcAft>
                  <a:spcPts val="600"/>
                </a:spcAft>
              </a:pPr>
              <a:t>5</a:t>
            </a:fld>
            <a:endParaRPr lang="en-US">
              <a:solidFill>
                <a:prstClr val="black">
                  <a:tint val="75000"/>
                </a:prstClr>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752" t="2222" r="6877" b="42222"/>
          <a:stretch/>
        </p:blipFill>
        <p:spPr>
          <a:xfrm>
            <a:off x="327545" y="321877"/>
            <a:ext cx="7058307" cy="4106139"/>
          </a:xfrm>
          <a:prstGeom prst="rect">
            <a:avLst/>
          </a:prstGeom>
        </p:spPr>
      </p:pic>
    </p:spTree>
    <p:extLst>
      <p:ext uri="{BB962C8B-B14F-4D97-AF65-F5344CB8AC3E}">
        <p14:creationId xmlns:p14="http://schemas.microsoft.com/office/powerpoint/2010/main" val="278437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B42174A-AC35-4294-8E8C-24E1F41BF277}"/>
              </a:ext>
            </a:extLst>
          </p:cNvPr>
          <p:cNvSpPr>
            <a:spLocks noGrp="1"/>
          </p:cNvSpPr>
          <p:nvPr>
            <p:ph type="title"/>
          </p:nvPr>
        </p:nvSpPr>
        <p:spPr>
          <a:xfrm>
            <a:off x="524256" y="4767072"/>
            <a:ext cx="6594189" cy="1625210"/>
          </a:xfrm>
        </p:spPr>
        <p:txBody>
          <a:bodyPr>
            <a:normAutofit/>
          </a:bodyPr>
          <a:lstStyle/>
          <a:p>
            <a:pPr algn="r"/>
            <a:r>
              <a:rPr lang="en-US" sz="3700" dirty="0" smtClean="0">
                <a:solidFill>
                  <a:srgbClr val="FFFFFF"/>
                </a:solidFill>
              </a:rPr>
              <a:t>Tabletop Exercises</a:t>
            </a:r>
            <a:endParaRPr lang="en-US" sz="3700" dirty="0">
              <a:solidFill>
                <a:srgbClr val="FFFFFF"/>
              </a:solidFill>
            </a:endParaRPr>
          </a:p>
        </p:txBody>
      </p:sp>
      <p:pic>
        <p:nvPicPr>
          <p:cNvPr id="9" name="Picture 8" descr="A group of people sitting at a table&#10;&#10;Description automatically generated">
            <a:extLst>
              <a:ext uri="{FF2B5EF4-FFF2-40B4-BE49-F238E27FC236}">
                <a16:creationId xmlns="" xmlns:a16="http://schemas.microsoft.com/office/drawing/2014/main" id="{F5885516-5226-4830-B7C8-6E9404831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49" name="Rectangle 48">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DA288C25-095D-4F63-A112-7F0ADA560C35}"/>
              </a:ext>
            </a:extLst>
          </p:cNvPr>
          <p:cNvSpPr>
            <a:spLocks noGrp="1"/>
          </p:cNvSpPr>
          <p:nvPr>
            <p:ph idx="1"/>
          </p:nvPr>
        </p:nvSpPr>
        <p:spPr>
          <a:xfrm>
            <a:off x="8029319" y="917725"/>
            <a:ext cx="3424739" cy="4852362"/>
          </a:xfrm>
        </p:spPr>
        <p:txBody>
          <a:bodyPr anchor="ctr">
            <a:normAutofit/>
          </a:bodyPr>
          <a:lstStyle/>
          <a:p>
            <a:r>
              <a:rPr lang="en-US" sz="2000" dirty="0" smtClean="0">
                <a:solidFill>
                  <a:srgbClr val="FFFFFF"/>
                </a:solidFill>
              </a:rPr>
              <a:t>Exercise a community’s Emergency Response Plan</a:t>
            </a:r>
          </a:p>
          <a:p>
            <a:r>
              <a:rPr lang="en-US" sz="2000" dirty="0" smtClean="0">
                <a:solidFill>
                  <a:srgbClr val="FFFFFF"/>
                </a:solidFill>
              </a:rPr>
              <a:t>Incorporate real </a:t>
            </a:r>
            <a:r>
              <a:rPr lang="en-US" sz="2000" dirty="0">
                <a:solidFill>
                  <a:srgbClr val="FFFFFF"/>
                </a:solidFill>
              </a:rPr>
              <a:t>l</a:t>
            </a:r>
            <a:r>
              <a:rPr lang="en-US" sz="2000" dirty="0" smtClean="0">
                <a:solidFill>
                  <a:srgbClr val="FFFFFF"/>
                </a:solidFill>
              </a:rPr>
              <a:t>ife </a:t>
            </a:r>
            <a:r>
              <a:rPr lang="en-US" sz="2000" dirty="0">
                <a:solidFill>
                  <a:srgbClr val="FFFFFF"/>
                </a:solidFill>
              </a:rPr>
              <a:t>c</a:t>
            </a:r>
            <a:r>
              <a:rPr lang="en-US" sz="2000" dirty="0" smtClean="0">
                <a:solidFill>
                  <a:srgbClr val="FFFFFF"/>
                </a:solidFill>
              </a:rPr>
              <a:t>hallenges</a:t>
            </a:r>
          </a:p>
          <a:p>
            <a:r>
              <a:rPr lang="en-US" sz="2000" dirty="0" smtClean="0">
                <a:solidFill>
                  <a:srgbClr val="FFFFFF"/>
                </a:solidFill>
              </a:rPr>
              <a:t>Facilitate coordination </a:t>
            </a:r>
            <a:r>
              <a:rPr lang="en-US" sz="2000" dirty="0">
                <a:solidFill>
                  <a:srgbClr val="FFFFFF"/>
                </a:solidFill>
              </a:rPr>
              <a:t>b</a:t>
            </a:r>
            <a:r>
              <a:rPr lang="en-US" sz="2000" dirty="0" smtClean="0">
                <a:solidFill>
                  <a:srgbClr val="FFFFFF"/>
                </a:solidFill>
              </a:rPr>
              <a:t>etween </a:t>
            </a:r>
            <a:r>
              <a:rPr lang="en-US" sz="2000" dirty="0">
                <a:solidFill>
                  <a:srgbClr val="FFFFFF"/>
                </a:solidFill>
              </a:rPr>
              <a:t>s</a:t>
            </a:r>
            <a:r>
              <a:rPr lang="en-US" sz="2000" dirty="0" smtClean="0">
                <a:solidFill>
                  <a:srgbClr val="FFFFFF"/>
                </a:solidFill>
              </a:rPr>
              <a:t>takeholders</a:t>
            </a:r>
            <a:endParaRPr lang="en-US" sz="2000" dirty="0">
              <a:solidFill>
                <a:srgbClr val="FFFFFF"/>
              </a:solidFill>
            </a:endParaRPr>
          </a:p>
        </p:txBody>
      </p:sp>
      <p:sp>
        <p:nvSpPr>
          <p:cNvPr id="5" name="Slide Number Placeholder 4">
            <a:extLst>
              <a:ext uri="{FF2B5EF4-FFF2-40B4-BE49-F238E27FC236}">
                <a16:creationId xmlns="" xmlns:a16="http://schemas.microsoft.com/office/drawing/2014/main" id="{89A0576F-A4ED-43EB-82B9-7D1BF40286BE}"/>
              </a:ext>
            </a:extLst>
          </p:cNvPr>
          <p:cNvSpPr>
            <a:spLocks noGrp="1"/>
          </p:cNvSpPr>
          <p:nvPr>
            <p:ph type="sldNum" sz="quarter" idx="12"/>
          </p:nvPr>
        </p:nvSpPr>
        <p:spPr>
          <a:xfrm>
            <a:off x="10837333" y="6535157"/>
            <a:ext cx="973667" cy="274320"/>
          </a:xfrm>
        </p:spPr>
        <p:txBody>
          <a:bodyPr>
            <a:normAutofit/>
          </a:bodyPr>
          <a:lstStyle/>
          <a:p>
            <a:pPr>
              <a:spcAft>
                <a:spcPts val="600"/>
              </a:spcAft>
            </a:pPr>
            <a:fld id="{6B8A3067-2C3A-49BE-88CA-DD92CBF7769E}" type="slidenum">
              <a:rPr lang="en-US">
                <a:solidFill>
                  <a:prstClr val="black">
                    <a:tint val="75000"/>
                  </a:prstClr>
                </a:solidFill>
              </a:rPr>
              <a:pPr>
                <a:spcAft>
                  <a:spcPts val="600"/>
                </a:spcAft>
              </a:pPr>
              <a:t>6</a:t>
            </a:fld>
            <a:endParaRPr lang="en-US">
              <a:solidFill>
                <a:prstClr val="black">
                  <a:tint val="75000"/>
                </a:prstClr>
              </a:solidFill>
            </a:endParaRPr>
          </a:p>
        </p:txBody>
      </p:sp>
      <p:pic>
        <p:nvPicPr>
          <p:cNvPr id="4" name="Picture 3"/>
          <p:cNvPicPr>
            <a:picLocks noChangeAspect="1"/>
          </p:cNvPicPr>
          <p:nvPr/>
        </p:nvPicPr>
        <p:blipFill>
          <a:blip r:embed="rId4"/>
          <a:stretch>
            <a:fillRect/>
          </a:stretch>
        </p:blipFill>
        <p:spPr>
          <a:xfrm>
            <a:off x="327546" y="321732"/>
            <a:ext cx="7058307" cy="4106284"/>
          </a:xfrm>
          <a:prstGeom prst="rect">
            <a:avLst/>
          </a:prstGeom>
        </p:spPr>
      </p:pic>
    </p:spTree>
    <p:extLst>
      <p:ext uri="{BB962C8B-B14F-4D97-AF65-F5344CB8AC3E}">
        <p14:creationId xmlns:p14="http://schemas.microsoft.com/office/powerpoint/2010/main" val="324996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24BB88F-8F92-42C9-9905-D6643CAB9ADD}"/>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a:solidFill>
                  <a:schemeClr val="accent1"/>
                </a:solidFill>
                <a:latin typeface="+mj-lt"/>
                <a:ea typeface="+mj-ea"/>
                <a:cs typeface="+mj-cs"/>
              </a:rPr>
              <a:t>Questions</a:t>
            </a:r>
          </a:p>
        </p:txBody>
      </p:sp>
      <p:cxnSp>
        <p:nvCxnSpPr>
          <p:cNvPr id="11" name="Straight Connector 14">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1D7083F-D238-450C-91D8-193FBB8605C7}"/>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pPr marL="0" indent="0">
              <a:spcBef>
                <a:spcPts val="1800"/>
              </a:spcBef>
              <a:buNone/>
            </a:pPr>
            <a:r>
              <a:rPr lang="en-US" sz="2400" b="1" dirty="0" smtClean="0"/>
              <a:t>Melissa </a:t>
            </a:r>
            <a:r>
              <a:rPr lang="en-US" sz="2400" b="1" dirty="0"/>
              <a:t>Weymiller, USACE</a:t>
            </a:r>
            <a:r>
              <a:rPr lang="en-US" sz="2400" dirty="0"/>
              <a:t/>
            </a:r>
            <a:br>
              <a:rPr lang="en-US" sz="2400" dirty="0"/>
            </a:br>
            <a:r>
              <a:rPr lang="en-US" sz="2000" dirty="0"/>
              <a:t>Melissa.M.Weymiller@usace.army.mil</a:t>
            </a:r>
            <a:br>
              <a:rPr lang="en-US" sz="2000" dirty="0"/>
            </a:br>
            <a:r>
              <a:rPr lang="en-US" sz="2000" dirty="0"/>
              <a:t>(</a:t>
            </a:r>
            <a:r>
              <a:rPr lang="en-US" sz="2000" dirty="0" smtClean="0"/>
              <a:t>916)557-5281</a:t>
            </a:r>
            <a:endParaRPr lang="en-US" sz="2000" dirty="0"/>
          </a:p>
        </p:txBody>
      </p:sp>
      <p:sp>
        <p:nvSpPr>
          <p:cNvPr id="7" name="Slide Number Placeholder 6">
            <a:extLst>
              <a:ext uri="{FF2B5EF4-FFF2-40B4-BE49-F238E27FC236}">
                <a16:creationId xmlns="" xmlns:a16="http://schemas.microsoft.com/office/drawing/2014/main" id="{9D731346-2D91-475B-95AE-B9DE73F05606}"/>
              </a:ext>
            </a:extLst>
          </p:cNvPr>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6B8A3067-2C3A-49BE-88CA-DD92CBF7769E}" type="slidenum">
              <a:rPr lang="en-US" sz="1050">
                <a:solidFill>
                  <a:schemeClr val="tx1">
                    <a:alpha val="80000"/>
                  </a:schemeClr>
                </a:solidFill>
              </a:rPr>
              <a:pPr>
                <a:spcAft>
                  <a:spcPts val="600"/>
                </a:spcAft>
              </a:pPr>
              <a:t>7</a:t>
            </a:fld>
            <a:endParaRPr lang="en-US" sz="1050">
              <a:solidFill>
                <a:schemeClr val="tx1">
                  <a:alpha val="80000"/>
                </a:schemeClr>
              </a:solidFill>
            </a:endParaRPr>
          </a:p>
        </p:txBody>
      </p:sp>
      <p:pic>
        <p:nvPicPr>
          <p:cNvPr id="8" name="Picture 7" descr="A close up of a sign&#10;&#10;Description automatically generated">
            <a:extLst>
              <a:ext uri="{FF2B5EF4-FFF2-40B4-BE49-F238E27FC236}">
                <a16:creationId xmlns="" xmlns:a16="http://schemas.microsoft.com/office/drawing/2014/main" id="{4FF7DA36-B944-457B-B6E2-453605514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500" y="185737"/>
            <a:ext cx="1143000"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332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796</Words>
  <Application>Microsoft Office PowerPoint</Application>
  <PresentationFormat>Widescreen</PresentationFormat>
  <Paragraphs>51</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ＭＳ Ｐゴシック</vt:lpstr>
      <vt:lpstr>Arial</vt:lpstr>
      <vt:lpstr>Calibri</vt:lpstr>
      <vt:lpstr>Calibri Light</vt:lpstr>
      <vt:lpstr>Office Theme</vt:lpstr>
      <vt:lpstr>Content Templates</vt:lpstr>
      <vt:lpstr>Working Together to Reduce Flood Risk: Silver Jackets Interagency Partnerships</vt:lpstr>
      <vt:lpstr>Silver Jackets</vt:lpstr>
      <vt:lpstr> Education and Outreach Events</vt:lpstr>
      <vt:lpstr> Flood History Outreach</vt:lpstr>
      <vt:lpstr>Emergency Action Planning Guidebook</vt:lpstr>
      <vt:lpstr>Tabletop Exercises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Reduce Flood Risk: Silver Jackets</dc:title>
  <dc:creator>Wang, Wendy@DWR</dc:creator>
  <cp:lastModifiedBy>Weymiller, Melissa M CIV USARMY CESPK (USA)</cp:lastModifiedBy>
  <cp:revision>25</cp:revision>
  <dcterms:created xsi:type="dcterms:W3CDTF">2019-08-16T19:43:51Z</dcterms:created>
  <dcterms:modified xsi:type="dcterms:W3CDTF">2020-02-07T02:09:56Z</dcterms:modified>
</cp:coreProperties>
</file>